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4"/>
  </p:notesMasterIdLst>
  <p:sldIdLst>
    <p:sldId id="2134805508" r:id="rId5"/>
    <p:sldId id="2134805633" r:id="rId6"/>
    <p:sldId id="2134805642" r:id="rId7"/>
    <p:sldId id="2134805601" r:id="rId8"/>
    <p:sldId id="2134805602" r:id="rId9"/>
    <p:sldId id="2134805603" r:id="rId10"/>
    <p:sldId id="2134805604" r:id="rId11"/>
    <p:sldId id="2134805605" r:id="rId12"/>
    <p:sldId id="2134805606" r:id="rId13"/>
    <p:sldId id="2134805607" r:id="rId14"/>
    <p:sldId id="2134805613" r:id="rId15"/>
    <p:sldId id="2134805643" r:id="rId16"/>
    <p:sldId id="2134805640" r:id="rId17"/>
    <p:sldId id="261" r:id="rId18"/>
    <p:sldId id="263" r:id="rId19"/>
    <p:sldId id="2134805647" r:id="rId20"/>
    <p:sldId id="2134805639" r:id="rId21"/>
    <p:sldId id="2134805650" r:id="rId22"/>
    <p:sldId id="2134805648" r:id="rId23"/>
    <p:sldId id="2134805594" r:id="rId24"/>
    <p:sldId id="2134805644" r:id="rId25"/>
    <p:sldId id="2134805577" r:id="rId26"/>
    <p:sldId id="2134805641" r:id="rId27"/>
    <p:sldId id="2134805645" r:id="rId28"/>
    <p:sldId id="2134805646" r:id="rId29"/>
    <p:sldId id="2134805649" r:id="rId30"/>
    <p:sldId id="2134805620" r:id="rId31"/>
    <p:sldId id="2134805622" r:id="rId32"/>
    <p:sldId id="2134805482" r:id="rId33"/>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28" userDrawn="1">
          <p15:clr>
            <a:srgbClr val="A4A3A4"/>
          </p15:clr>
        </p15:guide>
        <p15:guide id="2" pos="674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8B96"/>
    <a:srgbClr val="F9FFFF"/>
    <a:srgbClr val="68AAB7"/>
    <a:srgbClr val="68D1D8"/>
    <a:srgbClr val="69D672"/>
    <a:srgbClr val="61B863"/>
    <a:srgbClr val="5B9856"/>
    <a:srgbClr val="4E8D9D"/>
    <a:srgbClr val="8068AA"/>
    <a:srgbClr val="F17B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044"/>
    <p:restoredTop sz="94752"/>
  </p:normalViewPr>
  <p:slideViewPr>
    <p:cSldViewPr snapToGrid="0">
      <p:cViewPr varScale="1">
        <p:scale>
          <a:sx n="134" d="100"/>
          <a:sy n="134" d="100"/>
        </p:scale>
        <p:origin x="200" y="1016"/>
      </p:cViewPr>
      <p:guideLst>
        <p:guide orient="horz" pos="2228"/>
        <p:guide pos="674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10D1F3-5CEF-F14C-90AC-AFCF6C53D77A}" type="datetimeFigureOut">
              <a:rPr lang="nl-NL" smtClean="0"/>
              <a:t>10-04-2025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03C743-4F55-924C-BAA2-C8D062EB9212}" type="slidenum">
              <a:rPr lang="nl-NL" smtClean="0"/>
              <a:t>‹nr.›</a:t>
            </a:fld>
            <a:endParaRPr lang="nl-NL"/>
          </a:p>
        </p:txBody>
      </p:sp>
    </p:spTree>
    <p:extLst>
      <p:ext uri="{BB962C8B-B14F-4D97-AF65-F5344CB8AC3E}">
        <p14:creationId xmlns:p14="http://schemas.microsoft.com/office/powerpoint/2010/main" val="1329823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FC03C743-4F55-924C-BAA2-C8D062EB9212}" type="slidenum">
              <a:rPr lang="nl-NL" smtClean="0"/>
              <a:t>1</a:t>
            </a:fld>
            <a:endParaRPr lang="nl-NL"/>
          </a:p>
        </p:txBody>
      </p:sp>
    </p:spTree>
    <p:extLst>
      <p:ext uri="{BB962C8B-B14F-4D97-AF65-F5344CB8AC3E}">
        <p14:creationId xmlns:p14="http://schemas.microsoft.com/office/powerpoint/2010/main" val="3547551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C03C743-4F55-924C-BAA2-C8D062EB9212}" type="slidenum">
              <a:rPr lang="nl-NL" smtClean="0"/>
              <a:t>15</a:t>
            </a:fld>
            <a:endParaRPr lang="nl-NL"/>
          </a:p>
        </p:txBody>
      </p:sp>
    </p:spTree>
    <p:extLst>
      <p:ext uri="{BB962C8B-B14F-4D97-AF65-F5344CB8AC3E}">
        <p14:creationId xmlns:p14="http://schemas.microsoft.com/office/powerpoint/2010/main" val="314250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Rico de Klerk</a:t>
            </a:r>
          </a:p>
          <a:p>
            <a:r>
              <a:rPr lang="nl-NL"/>
              <a:t>Gert Katerberg</a:t>
            </a:r>
          </a:p>
          <a:p>
            <a:r>
              <a:rPr lang="nl-NL" err="1"/>
              <a:t>Marjolijne</a:t>
            </a:r>
            <a:r>
              <a:rPr lang="nl-NL"/>
              <a:t> Lewis </a:t>
            </a:r>
            <a:r>
              <a:rPr lang="nl-NL" err="1"/>
              <a:t>Gemiva</a:t>
            </a:r>
            <a:endParaRPr lang="nl-NL"/>
          </a:p>
          <a:p>
            <a:r>
              <a:rPr lang="nl-NL" err="1"/>
              <a:t>Najat</a:t>
            </a:r>
            <a:r>
              <a:rPr lang="nl-NL"/>
              <a:t> </a:t>
            </a:r>
            <a:r>
              <a:rPr lang="nl-NL" err="1"/>
              <a:t>Azahaf</a:t>
            </a:r>
            <a:endParaRPr lang="nl-NL"/>
          </a:p>
        </p:txBody>
      </p:sp>
      <p:sp>
        <p:nvSpPr>
          <p:cNvPr id="4" name="Tijdelijke aanduiding voor dianummer 3"/>
          <p:cNvSpPr>
            <a:spLocks noGrp="1"/>
          </p:cNvSpPr>
          <p:nvPr>
            <p:ph type="sldNum" sz="quarter" idx="5"/>
          </p:nvPr>
        </p:nvSpPr>
        <p:spPr/>
        <p:txBody>
          <a:bodyPr/>
          <a:lstStyle/>
          <a:p>
            <a:fld id="{8E41FC5A-73C1-9741-B6D5-91B9D11C651B}" type="slidenum">
              <a:rPr lang="nl-NL" smtClean="0"/>
              <a:t>29</a:t>
            </a:fld>
            <a:endParaRPr lang="nl-NL"/>
          </a:p>
        </p:txBody>
      </p:sp>
    </p:spTree>
    <p:extLst>
      <p:ext uri="{BB962C8B-B14F-4D97-AF65-F5344CB8AC3E}">
        <p14:creationId xmlns:p14="http://schemas.microsoft.com/office/powerpoint/2010/main" val="910371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it L + Afbeelding R">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6AF270A7-767C-4A65-816B-8449ACF05562}"/>
              </a:ext>
            </a:extLst>
          </p:cNvPr>
          <p:cNvSpPr>
            <a:spLocks noGrp="1"/>
          </p:cNvSpPr>
          <p:nvPr>
            <p:ph type="pic" sz="quarter" idx="10"/>
          </p:nvPr>
        </p:nvSpPr>
        <p:spPr>
          <a:xfrm>
            <a:off x="1487480" y="-4"/>
            <a:ext cx="10704518" cy="6858004"/>
          </a:xfrm>
          <a:custGeom>
            <a:avLst/>
            <a:gdLst>
              <a:gd name="connsiteX0" fmla="*/ 0 w 10704518"/>
              <a:gd name="connsiteY0" fmla="*/ 0 h 6858004"/>
              <a:gd name="connsiteX1" fmla="*/ 327031 w 10704518"/>
              <a:gd name="connsiteY1" fmla="*/ 0 h 6858004"/>
              <a:gd name="connsiteX2" fmla="*/ 327031 w 10704518"/>
              <a:gd name="connsiteY2" fmla="*/ 4 h 6858004"/>
              <a:gd name="connsiteX3" fmla="*/ 10704518 w 10704518"/>
              <a:gd name="connsiteY3" fmla="*/ 4 h 6858004"/>
              <a:gd name="connsiteX4" fmla="*/ 10704518 w 10704518"/>
              <a:gd name="connsiteY4" fmla="*/ 6858004 h 6858004"/>
              <a:gd name="connsiteX5" fmla="*/ 327031 w 10704518"/>
              <a:gd name="connsiteY5" fmla="*/ 6858004 h 6858004"/>
              <a:gd name="connsiteX6" fmla="*/ 327031 w 10704518"/>
              <a:gd name="connsiteY6" fmla="*/ 533401 h 685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04518" h="6858004">
                <a:moveTo>
                  <a:pt x="0" y="0"/>
                </a:moveTo>
                <a:lnTo>
                  <a:pt x="327031" y="0"/>
                </a:lnTo>
                <a:lnTo>
                  <a:pt x="327031" y="4"/>
                </a:lnTo>
                <a:lnTo>
                  <a:pt x="10704518" y="4"/>
                </a:lnTo>
                <a:lnTo>
                  <a:pt x="10704518" y="6858004"/>
                </a:lnTo>
                <a:lnTo>
                  <a:pt x="327031" y="6858004"/>
                </a:lnTo>
                <a:lnTo>
                  <a:pt x="327031" y="533401"/>
                </a:lnTo>
                <a:close/>
              </a:path>
            </a:pathLst>
          </a:custGeom>
        </p:spPr>
        <p:txBody>
          <a:bodyPr wrap="square">
            <a:noAutofit/>
          </a:bodyPr>
          <a:lstStyle/>
          <a:p>
            <a:r>
              <a:rPr lang="nl-NL"/>
              <a:t>Klik op het pictogram als u een afbeelding wilt toevoegen</a:t>
            </a:r>
          </a:p>
        </p:txBody>
      </p:sp>
    </p:spTree>
    <p:extLst>
      <p:ext uri="{BB962C8B-B14F-4D97-AF65-F5344CB8AC3E}">
        <p14:creationId xmlns:p14="http://schemas.microsoft.com/office/powerpoint/2010/main" val="665882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14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Kleur2 L + Tekst R">
    <p:spTree>
      <p:nvGrpSpPr>
        <p:cNvPr id="1" name=""/>
        <p:cNvGrpSpPr/>
        <p:nvPr/>
      </p:nvGrpSpPr>
      <p:grpSpPr>
        <a:xfrm>
          <a:off x="0" y="0"/>
          <a:ext cx="0" cy="0"/>
          <a:chOff x="0" y="0"/>
          <a:chExt cx="0" cy="0"/>
        </a:xfrm>
      </p:grpSpPr>
      <p:sp>
        <p:nvSpPr>
          <p:cNvPr id="9" name="Vrije vorm: vorm 8">
            <a:extLst>
              <a:ext uri="{FF2B5EF4-FFF2-40B4-BE49-F238E27FC236}">
                <a16:creationId xmlns:a16="http://schemas.microsoft.com/office/drawing/2014/main" id="{78A627D9-4F32-46CE-A08C-D9585C8CEFF4}"/>
              </a:ext>
            </a:extLst>
          </p:cNvPr>
          <p:cNvSpPr/>
          <p:nvPr userDrawn="1"/>
        </p:nvSpPr>
        <p:spPr>
          <a:xfrm>
            <a:off x="0" y="-3"/>
            <a:ext cx="1814513" cy="6858003"/>
          </a:xfrm>
          <a:custGeom>
            <a:avLst/>
            <a:gdLst>
              <a:gd name="connsiteX0" fmla="*/ 0 w 1814513"/>
              <a:gd name="connsiteY0" fmla="*/ 3178 h 6858003"/>
              <a:gd name="connsiteX1" fmla="*/ 1489433 w 1814513"/>
              <a:gd name="connsiteY1" fmla="*/ 3178 h 6858003"/>
              <a:gd name="connsiteX2" fmla="*/ 1814512 w 1814513"/>
              <a:gd name="connsiteY2" fmla="*/ 533402 h 6858003"/>
              <a:gd name="connsiteX3" fmla="*/ 1814512 w 1814513"/>
              <a:gd name="connsiteY3" fmla="*/ 3178 h 6858003"/>
              <a:gd name="connsiteX4" fmla="*/ 1814513 w 1814513"/>
              <a:gd name="connsiteY4" fmla="*/ 3178 h 6858003"/>
              <a:gd name="connsiteX5" fmla="*/ 1814513 w 1814513"/>
              <a:gd name="connsiteY5" fmla="*/ 6858003 h 6858003"/>
              <a:gd name="connsiteX6" fmla="*/ 0 w 1814513"/>
              <a:gd name="connsiteY6" fmla="*/ 6858003 h 6858003"/>
              <a:gd name="connsiteX7" fmla="*/ 1487485 w 1814513"/>
              <a:gd name="connsiteY7" fmla="*/ 0 h 6858003"/>
              <a:gd name="connsiteX8" fmla="*/ 1814512 w 1814513"/>
              <a:gd name="connsiteY8" fmla="*/ 0 h 6858003"/>
              <a:gd name="connsiteX9" fmla="*/ 1814512 w 1814513"/>
              <a:gd name="connsiteY9" fmla="*/ 3178 h 6858003"/>
              <a:gd name="connsiteX10" fmla="*/ 1489433 w 1814513"/>
              <a:gd name="connsiteY10" fmla="*/ 3178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14513" h="6858003">
                <a:moveTo>
                  <a:pt x="0" y="3178"/>
                </a:moveTo>
                <a:lnTo>
                  <a:pt x="1489433" y="3178"/>
                </a:lnTo>
                <a:lnTo>
                  <a:pt x="1814512" y="533402"/>
                </a:lnTo>
                <a:lnTo>
                  <a:pt x="1814512" y="3178"/>
                </a:lnTo>
                <a:lnTo>
                  <a:pt x="1814513" y="3178"/>
                </a:lnTo>
                <a:lnTo>
                  <a:pt x="1814513" y="6858003"/>
                </a:lnTo>
                <a:lnTo>
                  <a:pt x="0" y="6858003"/>
                </a:lnTo>
                <a:close/>
                <a:moveTo>
                  <a:pt x="1487485" y="0"/>
                </a:moveTo>
                <a:lnTo>
                  <a:pt x="1814512" y="0"/>
                </a:lnTo>
                <a:lnTo>
                  <a:pt x="1814512" y="3178"/>
                </a:lnTo>
                <a:lnTo>
                  <a:pt x="1489433" y="317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B45BDCA0-6639-496F-B302-BE8B1ACB71E3}"/>
              </a:ext>
            </a:extLst>
          </p:cNvPr>
          <p:cNvSpPr>
            <a:spLocks noGrp="1"/>
          </p:cNvSpPr>
          <p:nvPr>
            <p:ph type="title"/>
          </p:nvPr>
        </p:nvSpPr>
        <p:spPr/>
        <p:txBody>
          <a:bodyPr/>
          <a:lstStyle>
            <a:lvl1pPr>
              <a:defRPr>
                <a:solidFill>
                  <a:schemeClr val="tx1"/>
                </a:solidFill>
              </a:defRPr>
            </a:lvl1pPr>
          </a:lstStyle>
          <a:p>
            <a:r>
              <a:rPr lang="nl-NL"/>
              <a:t>Klik om stijl te bewerken</a:t>
            </a:r>
          </a:p>
        </p:txBody>
      </p:sp>
      <p:sp>
        <p:nvSpPr>
          <p:cNvPr id="6" name="Tijdelijke aanduiding voor inhoud 3">
            <a:extLst>
              <a:ext uri="{FF2B5EF4-FFF2-40B4-BE49-F238E27FC236}">
                <a16:creationId xmlns:a16="http://schemas.microsoft.com/office/drawing/2014/main" id="{EF9FFBDC-CF97-43A5-8081-D7319FC19A73}"/>
              </a:ext>
            </a:extLst>
          </p:cNvPr>
          <p:cNvSpPr>
            <a:spLocks noGrp="1"/>
          </p:cNvSpPr>
          <p:nvPr>
            <p:ph sz="quarter" idx="10"/>
          </p:nvPr>
        </p:nvSpPr>
        <p:spPr>
          <a:xfrm>
            <a:off x="2135188" y="1762126"/>
            <a:ext cx="9361487" cy="4486276"/>
          </a:xfrm>
          <a:noFill/>
        </p:spPr>
        <p:txBody>
          <a:bodyPr/>
          <a:lstStyle>
            <a:lvl1pPr>
              <a:defRPr>
                <a:solidFill>
                  <a:schemeClr val="tx1"/>
                </a:solidFill>
              </a:defRPr>
            </a:lvl1pPr>
            <a:lvl2pPr>
              <a:defRPr>
                <a:solidFill>
                  <a:schemeClr val="tx1"/>
                </a:solidFill>
              </a:defRPr>
            </a:lvl2pPr>
          </a:lstStyle>
          <a:p>
            <a:pPr lvl="0"/>
            <a:r>
              <a:rPr lang="nl-NL"/>
              <a:t>Klikken om de tekststijl van het model te bewerken</a:t>
            </a:r>
          </a:p>
          <a:p>
            <a:pPr lvl="1"/>
            <a:r>
              <a:rPr lang="nl-NL"/>
              <a:t>Tweede niveau</a:t>
            </a:r>
          </a:p>
        </p:txBody>
      </p:sp>
      <p:pic>
        <p:nvPicPr>
          <p:cNvPr id="10" name="Picture 8">
            <a:extLst>
              <a:ext uri="{FF2B5EF4-FFF2-40B4-BE49-F238E27FC236}">
                <a16:creationId xmlns:a16="http://schemas.microsoft.com/office/drawing/2014/main" id="{520F615B-8597-458C-B1FE-4DC0B7A51CDD}"/>
              </a:ext>
            </a:extLst>
          </p:cNvPr>
          <p:cNvPicPr>
            <a:picLocks noChangeAspect="1"/>
          </p:cNvPicPr>
          <p:nvPr userDrawn="1"/>
        </p:nvPicPr>
        <p:blipFill>
          <a:blip r:embed="rId2"/>
          <a:stretch>
            <a:fillRect/>
          </a:stretch>
        </p:blipFill>
        <p:spPr>
          <a:xfrm>
            <a:off x="323850" y="6246812"/>
            <a:ext cx="1168400" cy="292100"/>
          </a:xfrm>
          <a:prstGeom prst="rect">
            <a:avLst/>
          </a:prstGeom>
        </p:spPr>
      </p:pic>
    </p:spTree>
    <p:extLst>
      <p:ext uri="{BB962C8B-B14F-4D97-AF65-F5344CB8AC3E}">
        <p14:creationId xmlns:p14="http://schemas.microsoft.com/office/powerpoint/2010/main" val="2202544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Kleur3 L + Tekst R">
    <p:spTree>
      <p:nvGrpSpPr>
        <p:cNvPr id="1" name=""/>
        <p:cNvGrpSpPr/>
        <p:nvPr/>
      </p:nvGrpSpPr>
      <p:grpSpPr>
        <a:xfrm>
          <a:off x="0" y="0"/>
          <a:ext cx="0" cy="0"/>
          <a:chOff x="0" y="0"/>
          <a:chExt cx="0" cy="0"/>
        </a:xfrm>
      </p:grpSpPr>
      <p:sp>
        <p:nvSpPr>
          <p:cNvPr id="9" name="Vrije vorm: vorm 8">
            <a:extLst>
              <a:ext uri="{FF2B5EF4-FFF2-40B4-BE49-F238E27FC236}">
                <a16:creationId xmlns:a16="http://schemas.microsoft.com/office/drawing/2014/main" id="{78A627D9-4F32-46CE-A08C-D9585C8CEFF4}"/>
              </a:ext>
            </a:extLst>
          </p:cNvPr>
          <p:cNvSpPr/>
          <p:nvPr userDrawn="1"/>
        </p:nvSpPr>
        <p:spPr>
          <a:xfrm>
            <a:off x="0" y="-3"/>
            <a:ext cx="1814513" cy="6858003"/>
          </a:xfrm>
          <a:custGeom>
            <a:avLst/>
            <a:gdLst>
              <a:gd name="connsiteX0" fmla="*/ 0 w 1814513"/>
              <a:gd name="connsiteY0" fmla="*/ 3178 h 6858003"/>
              <a:gd name="connsiteX1" fmla="*/ 1489433 w 1814513"/>
              <a:gd name="connsiteY1" fmla="*/ 3178 h 6858003"/>
              <a:gd name="connsiteX2" fmla="*/ 1814512 w 1814513"/>
              <a:gd name="connsiteY2" fmla="*/ 533402 h 6858003"/>
              <a:gd name="connsiteX3" fmla="*/ 1814512 w 1814513"/>
              <a:gd name="connsiteY3" fmla="*/ 3178 h 6858003"/>
              <a:gd name="connsiteX4" fmla="*/ 1814513 w 1814513"/>
              <a:gd name="connsiteY4" fmla="*/ 3178 h 6858003"/>
              <a:gd name="connsiteX5" fmla="*/ 1814513 w 1814513"/>
              <a:gd name="connsiteY5" fmla="*/ 6858003 h 6858003"/>
              <a:gd name="connsiteX6" fmla="*/ 0 w 1814513"/>
              <a:gd name="connsiteY6" fmla="*/ 6858003 h 6858003"/>
              <a:gd name="connsiteX7" fmla="*/ 1487485 w 1814513"/>
              <a:gd name="connsiteY7" fmla="*/ 0 h 6858003"/>
              <a:gd name="connsiteX8" fmla="*/ 1814512 w 1814513"/>
              <a:gd name="connsiteY8" fmla="*/ 0 h 6858003"/>
              <a:gd name="connsiteX9" fmla="*/ 1814512 w 1814513"/>
              <a:gd name="connsiteY9" fmla="*/ 3178 h 6858003"/>
              <a:gd name="connsiteX10" fmla="*/ 1489433 w 1814513"/>
              <a:gd name="connsiteY10" fmla="*/ 3178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14513" h="6858003">
                <a:moveTo>
                  <a:pt x="0" y="3178"/>
                </a:moveTo>
                <a:lnTo>
                  <a:pt x="1489433" y="3178"/>
                </a:lnTo>
                <a:lnTo>
                  <a:pt x="1814512" y="533402"/>
                </a:lnTo>
                <a:lnTo>
                  <a:pt x="1814512" y="3178"/>
                </a:lnTo>
                <a:lnTo>
                  <a:pt x="1814513" y="3178"/>
                </a:lnTo>
                <a:lnTo>
                  <a:pt x="1814513" y="6858003"/>
                </a:lnTo>
                <a:lnTo>
                  <a:pt x="0" y="6858003"/>
                </a:lnTo>
                <a:close/>
                <a:moveTo>
                  <a:pt x="1487485" y="0"/>
                </a:moveTo>
                <a:lnTo>
                  <a:pt x="1814512" y="0"/>
                </a:lnTo>
                <a:lnTo>
                  <a:pt x="1814512" y="3178"/>
                </a:lnTo>
                <a:lnTo>
                  <a:pt x="1489433" y="317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B45BDCA0-6639-496F-B302-BE8B1ACB71E3}"/>
              </a:ext>
            </a:extLst>
          </p:cNvPr>
          <p:cNvSpPr>
            <a:spLocks noGrp="1"/>
          </p:cNvSpPr>
          <p:nvPr>
            <p:ph type="title"/>
          </p:nvPr>
        </p:nvSpPr>
        <p:spPr/>
        <p:txBody>
          <a:bodyPr/>
          <a:lstStyle>
            <a:lvl1pPr>
              <a:defRPr>
                <a:solidFill>
                  <a:schemeClr val="tx1"/>
                </a:solidFill>
              </a:defRPr>
            </a:lvl1pPr>
          </a:lstStyle>
          <a:p>
            <a:r>
              <a:rPr lang="nl-NL"/>
              <a:t>Klik om stijl te bewerken</a:t>
            </a:r>
          </a:p>
        </p:txBody>
      </p:sp>
      <p:sp>
        <p:nvSpPr>
          <p:cNvPr id="6" name="Tijdelijke aanduiding voor inhoud 3">
            <a:extLst>
              <a:ext uri="{FF2B5EF4-FFF2-40B4-BE49-F238E27FC236}">
                <a16:creationId xmlns:a16="http://schemas.microsoft.com/office/drawing/2014/main" id="{EF9FFBDC-CF97-43A5-8081-D7319FC19A73}"/>
              </a:ext>
            </a:extLst>
          </p:cNvPr>
          <p:cNvSpPr>
            <a:spLocks noGrp="1"/>
          </p:cNvSpPr>
          <p:nvPr>
            <p:ph sz="quarter" idx="10"/>
          </p:nvPr>
        </p:nvSpPr>
        <p:spPr>
          <a:xfrm>
            <a:off x="2135188" y="1762126"/>
            <a:ext cx="9361487" cy="4486276"/>
          </a:xfrm>
          <a:noFill/>
        </p:spPr>
        <p:txBody>
          <a:bodyPr/>
          <a:lstStyle>
            <a:lvl1pPr>
              <a:defRPr>
                <a:solidFill>
                  <a:schemeClr val="tx1"/>
                </a:solidFill>
              </a:defRPr>
            </a:lvl1pPr>
            <a:lvl2pPr>
              <a:defRPr>
                <a:solidFill>
                  <a:schemeClr val="tx1"/>
                </a:solidFill>
              </a:defRPr>
            </a:lvl2pPr>
          </a:lstStyle>
          <a:p>
            <a:pPr lvl="0"/>
            <a:r>
              <a:rPr lang="nl-NL"/>
              <a:t>Klikken om de tekststijl van het model te bewerken</a:t>
            </a:r>
          </a:p>
          <a:p>
            <a:pPr lvl="1"/>
            <a:r>
              <a:rPr lang="nl-NL"/>
              <a:t>Tweede niveau</a:t>
            </a:r>
          </a:p>
        </p:txBody>
      </p:sp>
      <p:pic>
        <p:nvPicPr>
          <p:cNvPr id="10" name="Picture 8">
            <a:extLst>
              <a:ext uri="{FF2B5EF4-FFF2-40B4-BE49-F238E27FC236}">
                <a16:creationId xmlns:a16="http://schemas.microsoft.com/office/drawing/2014/main" id="{520F615B-8597-458C-B1FE-4DC0B7A51CDD}"/>
              </a:ext>
            </a:extLst>
          </p:cNvPr>
          <p:cNvPicPr>
            <a:picLocks noChangeAspect="1"/>
          </p:cNvPicPr>
          <p:nvPr userDrawn="1"/>
        </p:nvPicPr>
        <p:blipFill>
          <a:blip r:embed="rId2"/>
          <a:stretch>
            <a:fillRect/>
          </a:stretch>
        </p:blipFill>
        <p:spPr>
          <a:xfrm>
            <a:off x="323850" y="6246812"/>
            <a:ext cx="1168400" cy="292100"/>
          </a:xfrm>
          <a:prstGeom prst="rect">
            <a:avLst/>
          </a:prstGeom>
        </p:spPr>
      </p:pic>
    </p:spTree>
    <p:extLst>
      <p:ext uri="{BB962C8B-B14F-4D97-AF65-F5344CB8AC3E}">
        <p14:creationId xmlns:p14="http://schemas.microsoft.com/office/powerpoint/2010/main" val="782681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Kleur4 L + Tekst R">
    <p:spTree>
      <p:nvGrpSpPr>
        <p:cNvPr id="1" name=""/>
        <p:cNvGrpSpPr/>
        <p:nvPr/>
      </p:nvGrpSpPr>
      <p:grpSpPr>
        <a:xfrm>
          <a:off x="0" y="0"/>
          <a:ext cx="0" cy="0"/>
          <a:chOff x="0" y="0"/>
          <a:chExt cx="0" cy="0"/>
        </a:xfrm>
      </p:grpSpPr>
      <p:sp>
        <p:nvSpPr>
          <p:cNvPr id="9" name="Vrije vorm: vorm 8">
            <a:extLst>
              <a:ext uri="{FF2B5EF4-FFF2-40B4-BE49-F238E27FC236}">
                <a16:creationId xmlns:a16="http://schemas.microsoft.com/office/drawing/2014/main" id="{78A627D9-4F32-46CE-A08C-D9585C8CEFF4}"/>
              </a:ext>
            </a:extLst>
          </p:cNvPr>
          <p:cNvSpPr/>
          <p:nvPr userDrawn="1"/>
        </p:nvSpPr>
        <p:spPr>
          <a:xfrm>
            <a:off x="0" y="-3"/>
            <a:ext cx="1814513" cy="6858003"/>
          </a:xfrm>
          <a:custGeom>
            <a:avLst/>
            <a:gdLst>
              <a:gd name="connsiteX0" fmla="*/ 0 w 1814513"/>
              <a:gd name="connsiteY0" fmla="*/ 3178 h 6858003"/>
              <a:gd name="connsiteX1" fmla="*/ 1489433 w 1814513"/>
              <a:gd name="connsiteY1" fmla="*/ 3178 h 6858003"/>
              <a:gd name="connsiteX2" fmla="*/ 1814512 w 1814513"/>
              <a:gd name="connsiteY2" fmla="*/ 533402 h 6858003"/>
              <a:gd name="connsiteX3" fmla="*/ 1814512 w 1814513"/>
              <a:gd name="connsiteY3" fmla="*/ 3178 h 6858003"/>
              <a:gd name="connsiteX4" fmla="*/ 1814513 w 1814513"/>
              <a:gd name="connsiteY4" fmla="*/ 3178 h 6858003"/>
              <a:gd name="connsiteX5" fmla="*/ 1814513 w 1814513"/>
              <a:gd name="connsiteY5" fmla="*/ 6858003 h 6858003"/>
              <a:gd name="connsiteX6" fmla="*/ 0 w 1814513"/>
              <a:gd name="connsiteY6" fmla="*/ 6858003 h 6858003"/>
              <a:gd name="connsiteX7" fmla="*/ 1487485 w 1814513"/>
              <a:gd name="connsiteY7" fmla="*/ 0 h 6858003"/>
              <a:gd name="connsiteX8" fmla="*/ 1814512 w 1814513"/>
              <a:gd name="connsiteY8" fmla="*/ 0 h 6858003"/>
              <a:gd name="connsiteX9" fmla="*/ 1814512 w 1814513"/>
              <a:gd name="connsiteY9" fmla="*/ 3178 h 6858003"/>
              <a:gd name="connsiteX10" fmla="*/ 1489433 w 1814513"/>
              <a:gd name="connsiteY10" fmla="*/ 3178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14513" h="6858003">
                <a:moveTo>
                  <a:pt x="0" y="3178"/>
                </a:moveTo>
                <a:lnTo>
                  <a:pt x="1489433" y="3178"/>
                </a:lnTo>
                <a:lnTo>
                  <a:pt x="1814512" y="533402"/>
                </a:lnTo>
                <a:lnTo>
                  <a:pt x="1814512" y="3178"/>
                </a:lnTo>
                <a:lnTo>
                  <a:pt x="1814513" y="3178"/>
                </a:lnTo>
                <a:lnTo>
                  <a:pt x="1814513" y="6858003"/>
                </a:lnTo>
                <a:lnTo>
                  <a:pt x="0" y="6858003"/>
                </a:lnTo>
                <a:close/>
                <a:moveTo>
                  <a:pt x="1487485" y="0"/>
                </a:moveTo>
                <a:lnTo>
                  <a:pt x="1814512" y="0"/>
                </a:lnTo>
                <a:lnTo>
                  <a:pt x="1814512" y="3178"/>
                </a:lnTo>
                <a:lnTo>
                  <a:pt x="1489433" y="317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B45BDCA0-6639-496F-B302-BE8B1ACB71E3}"/>
              </a:ext>
            </a:extLst>
          </p:cNvPr>
          <p:cNvSpPr>
            <a:spLocks noGrp="1"/>
          </p:cNvSpPr>
          <p:nvPr>
            <p:ph type="title"/>
          </p:nvPr>
        </p:nvSpPr>
        <p:spPr/>
        <p:txBody>
          <a:bodyPr/>
          <a:lstStyle>
            <a:lvl1pPr>
              <a:defRPr>
                <a:solidFill>
                  <a:schemeClr val="tx1"/>
                </a:solidFill>
              </a:defRPr>
            </a:lvl1pPr>
          </a:lstStyle>
          <a:p>
            <a:r>
              <a:rPr lang="nl-NL"/>
              <a:t>Klik om stijl te bewerken</a:t>
            </a:r>
          </a:p>
        </p:txBody>
      </p:sp>
      <p:sp>
        <p:nvSpPr>
          <p:cNvPr id="6" name="Tijdelijke aanduiding voor inhoud 3">
            <a:extLst>
              <a:ext uri="{FF2B5EF4-FFF2-40B4-BE49-F238E27FC236}">
                <a16:creationId xmlns:a16="http://schemas.microsoft.com/office/drawing/2014/main" id="{EF9FFBDC-CF97-43A5-8081-D7319FC19A73}"/>
              </a:ext>
            </a:extLst>
          </p:cNvPr>
          <p:cNvSpPr>
            <a:spLocks noGrp="1"/>
          </p:cNvSpPr>
          <p:nvPr>
            <p:ph sz="quarter" idx="10"/>
          </p:nvPr>
        </p:nvSpPr>
        <p:spPr>
          <a:xfrm>
            <a:off x="2135188" y="1762126"/>
            <a:ext cx="9361487" cy="4486276"/>
          </a:xfrm>
          <a:noFill/>
        </p:spPr>
        <p:txBody>
          <a:bodyPr/>
          <a:lstStyle>
            <a:lvl1pPr>
              <a:defRPr>
                <a:solidFill>
                  <a:schemeClr val="tx1"/>
                </a:solidFill>
              </a:defRPr>
            </a:lvl1pPr>
            <a:lvl2pPr>
              <a:defRPr>
                <a:solidFill>
                  <a:schemeClr val="tx1"/>
                </a:solidFill>
              </a:defRPr>
            </a:lvl2pPr>
          </a:lstStyle>
          <a:p>
            <a:pPr lvl="0"/>
            <a:r>
              <a:rPr lang="nl-NL"/>
              <a:t>Klikken om de tekststijl van het model te bewerken</a:t>
            </a:r>
          </a:p>
          <a:p>
            <a:pPr lvl="1"/>
            <a:r>
              <a:rPr lang="nl-NL"/>
              <a:t>Tweede niveau</a:t>
            </a:r>
          </a:p>
        </p:txBody>
      </p:sp>
      <p:pic>
        <p:nvPicPr>
          <p:cNvPr id="10" name="Picture 8">
            <a:extLst>
              <a:ext uri="{FF2B5EF4-FFF2-40B4-BE49-F238E27FC236}">
                <a16:creationId xmlns:a16="http://schemas.microsoft.com/office/drawing/2014/main" id="{520F615B-8597-458C-B1FE-4DC0B7A51CDD}"/>
              </a:ext>
            </a:extLst>
          </p:cNvPr>
          <p:cNvPicPr>
            <a:picLocks noChangeAspect="1"/>
          </p:cNvPicPr>
          <p:nvPr userDrawn="1"/>
        </p:nvPicPr>
        <p:blipFill>
          <a:blip r:embed="rId2"/>
          <a:stretch>
            <a:fillRect/>
          </a:stretch>
        </p:blipFill>
        <p:spPr>
          <a:xfrm>
            <a:off x="323850" y="6246812"/>
            <a:ext cx="1168400" cy="292100"/>
          </a:xfrm>
          <a:prstGeom prst="rect">
            <a:avLst/>
          </a:prstGeom>
        </p:spPr>
      </p:pic>
    </p:spTree>
    <p:extLst>
      <p:ext uri="{BB962C8B-B14F-4D97-AF65-F5344CB8AC3E}">
        <p14:creationId xmlns:p14="http://schemas.microsoft.com/office/powerpoint/2010/main" val="3382610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Kleur5 L + Tekst R">
    <p:spTree>
      <p:nvGrpSpPr>
        <p:cNvPr id="1" name=""/>
        <p:cNvGrpSpPr/>
        <p:nvPr/>
      </p:nvGrpSpPr>
      <p:grpSpPr>
        <a:xfrm>
          <a:off x="0" y="0"/>
          <a:ext cx="0" cy="0"/>
          <a:chOff x="0" y="0"/>
          <a:chExt cx="0" cy="0"/>
        </a:xfrm>
      </p:grpSpPr>
      <p:sp>
        <p:nvSpPr>
          <p:cNvPr id="9" name="Vrije vorm: vorm 8">
            <a:extLst>
              <a:ext uri="{FF2B5EF4-FFF2-40B4-BE49-F238E27FC236}">
                <a16:creationId xmlns:a16="http://schemas.microsoft.com/office/drawing/2014/main" id="{78A627D9-4F32-46CE-A08C-D9585C8CEFF4}"/>
              </a:ext>
            </a:extLst>
          </p:cNvPr>
          <p:cNvSpPr/>
          <p:nvPr userDrawn="1"/>
        </p:nvSpPr>
        <p:spPr>
          <a:xfrm>
            <a:off x="0" y="-3"/>
            <a:ext cx="1814513" cy="6858003"/>
          </a:xfrm>
          <a:custGeom>
            <a:avLst/>
            <a:gdLst>
              <a:gd name="connsiteX0" fmla="*/ 0 w 1814513"/>
              <a:gd name="connsiteY0" fmla="*/ 3178 h 6858003"/>
              <a:gd name="connsiteX1" fmla="*/ 1489433 w 1814513"/>
              <a:gd name="connsiteY1" fmla="*/ 3178 h 6858003"/>
              <a:gd name="connsiteX2" fmla="*/ 1814512 w 1814513"/>
              <a:gd name="connsiteY2" fmla="*/ 533402 h 6858003"/>
              <a:gd name="connsiteX3" fmla="*/ 1814512 w 1814513"/>
              <a:gd name="connsiteY3" fmla="*/ 3178 h 6858003"/>
              <a:gd name="connsiteX4" fmla="*/ 1814513 w 1814513"/>
              <a:gd name="connsiteY4" fmla="*/ 3178 h 6858003"/>
              <a:gd name="connsiteX5" fmla="*/ 1814513 w 1814513"/>
              <a:gd name="connsiteY5" fmla="*/ 6858003 h 6858003"/>
              <a:gd name="connsiteX6" fmla="*/ 0 w 1814513"/>
              <a:gd name="connsiteY6" fmla="*/ 6858003 h 6858003"/>
              <a:gd name="connsiteX7" fmla="*/ 1487485 w 1814513"/>
              <a:gd name="connsiteY7" fmla="*/ 0 h 6858003"/>
              <a:gd name="connsiteX8" fmla="*/ 1814512 w 1814513"/>
              <a:gd name="connsiteY8" fmla="*/ 0 h 6858003"/>
              <a:gd name="connsiteX9" fmla="*/ 1814512 w 1814513"/>
              <a:gd name="connsiteY9" fmla="*/ 3178 h 6858003"/>
              <a:gd name="connsiteX10" fmla="*/ 1489433 w 1814513"/>
              <a:gd name="connsiteY10" fmla="*/ 3178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14513" h="6858003">
                <a:moveTo>
                  <a:pt x="0" y="3178"/>
                </a:moveTo>
                <a:lnTo>
                  <a:pt x="1489433" y="3178"/>
                </a:lnTo>
                <a:lnTo>
                  <a:pt x="1814512" y="533402"/>
                </a:lnTo>
                <a:lnTo>
                  <a:pt x="1814512" y="3178"/>
                </a:lnTo>
                <a:lnTo>
                  <a:pt x="1814513" y="3178"/>
                </a:lnTo>
                <a:lnTo>
                  <a:pt x="1814513" y="6858003"/>
                </a:lnTo>
                <a:lnTo>
                  <a:pt x="0" y="6858003"/>
                </a:lnTo>
                <a:close/>
                <a:moveTo>
                  <a:pt x="1487485" y="0"/>
                </a:moveTo>
                <a:lnTo>
                  <a:pt x="1814512" y="0"/>
                </a:lnTo>
                <a:lnTo>
                  <a:pt x="1814512" y="3178"/>
                </a:lnTo>
                <a:lnTo>
                  <a:pt x="1489433" y="3178"/>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B45BDCA0-6639-496F-B302-BE8B1ACB71E3}"/>
              </a:ext>
            </a:extLst>
          </p:cNvPr>
          <p:cNvSpPr>
            <a:spLocks noGrp="1"/>
          </p:cNvSpPr>
          <p:nvPr>
            <p:ph type="title"/>
          </p:nvPr>
        </p:nvSpPr>
        <p:spPr/>
        <p:txBody>
          <a:bodyPr/>
          <a:lstStyle>
            <a:lvl1pPr>
              <a:defRPr>
                <a:solidFill>
                  <a:schemeClr val="tx1"/>
                </a:solidFill>
              </a:defRPr>
            </a:lvl1pPr>
          </a:lstStyle>
          <a:p>
            <a:r>
              <a:rPr lang="nl-NL"/>
              <a:t>Klik om stijl te bewerken</a:t>
            </a:r>
          </a:p>
        </p:txBody>
      </p:sp>
      <p:sp>
        <p:nvSpPr>
          <p:cNvPr id="6" name="Tijdelijke aanduiding voor inhoud 3">
            <a:extLst>
              <a:ext uri="{FF2B5EF4-FFF2-40B4-BE49-F238E27FC236}">
                <a16:creationId xmlns:a16="http://schemas.microsoft.com/office/drawing/2014/main" id="{EF9FFBDC-CF97-43A5-8081-D7319FC19A73}"/>
              </a:ext>
            </a:extLst>
          </p:cNvPr>
          <p:cNvSpPr>
            <a:spLocks noGrp="1"/>
          </p:cNvSpPr>
          <p:nvPr>
            <p:ph sz="quarter" idx="10"/>
          </p:nvPr>
        </p:nvSpPr>
        <p:spPr>
          <a:xfrm>
            <a:off x="2135188" y="1762126"/>
            <a:ext cx="9361487" cy="4486276"/>
          </a:xfrm>
          <a:noFill/>
        </p:spPr>
        <p:txBody>
          <a:bodyPr/>
          <a:lstStyle>
            <a:lvl1pPr>
              <a:defRPr>
                <a:solidFill>
                  <a:schemeClr val="tx1"/>
                </a:solidFill>
              </a:defRPr>
            </a:lvl1pPr>
            <a:lvl2pPr>
              <a:defRPr>
                <a:solidFill>
                  <a:schemeClr val="tx1"/>
                </a:solidFill>
              </a:defRPr>
            </a:lvl2pPr>
          </a:lstStyle>
          <a:p>
            <a:pPr lvl="0"/>
            <a:r>
              <a:rPr lang="nl-NL"/>
              <a:t>Klikken om de tekststijl van het model te bewerken</a:t>
            </a:r>
          </a:p>
          <a:p>
            <a:pPr lvl="1"/>
            <a:r>
              <a:rPr lang="nl-NL"/>
              <a:t>Tweede niveau</a:t>
            </a:r>
          </a:p>
        </p:txBody>
      </p:sp>
      <p:pic>
        <p:nvPicPr>
          <p:cNvPr id="10" name="Picture 8">
            <a:extLst>
              <a:ext uri="{FF2B5EF4-FFF2-40B4-BE49-F238E27FC236}">
                <a16:creationId xmlns:a16="http://schemas.microsoft.com/office/drawing/2014/main" id="{520F615B-8597-458C-B1FE-4DC0B7A51CDD}"/>
              </a:ext>
            </a:extLst>
          </p:cNvPr>
          <p:cNvPicPr>
            <a:picLocks noChangeAspect="1"/>
          </p:cNvPicPr>
          <p:nvPr userDrawn="1"/>
        </p:nvPicPr>
        <p:blipFill>
          <a:blip r:embed="rId2"/>
          <a:stretch>
            <a:fillRect/>
          </a:stretch>
        </p:blipFill>
        <p:spPr>
          <a:xfrm>
            <a:off x="323850" y="6246812"/>
            <a:ext cx="1168400" cy="292100"/>
          </a:xfrm>
          <a:prstGeom prst="rect">
            <a:avLst/>
          </a:prstGeom>
        </p:spPr>
      </p:pic>
    </p:spTree>
    <p:extLst>
      <p:ext uri="{BB962C8B-B14F-4D97-AF65-F5344CB8AC3E}">
        <p14:creationId xmlns:p14="http://schemas.microsoft.com/office/powerpoint/2010/main" val="2669727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Kleur6 L + Tekst R">
    <p:spTree>
      <p:nvGrpSpPr>
        <p:cNvPr id="1" name=""/>
        <p:cNvGrpSpPr/>
        <p:nvPr/>
      </p:nvGrpSpPr>
      <p:grpSpPr>
        <a:xfrm>
          <a:off x="0" y="0"/>
          <a:ext cx="0" cy="0"/>
          <a:chOff x="0" y="0"/>
          <a:chExt cx="0" cy="0"/>
        </a:xfrm>
      </p:grpSpPr>
      <p:sp>
        <p:nvSpPr>
          <p:cNvPr id="9" name="Vrije vorm: vorm 8">
            <a:extLst>
              <a:ext uri="{FF2B5EF4-FFF2-40B4-BE49-F238E27FC236}">
                <a16:creationId xmlns:a16="http://schemas.microsoft.com/office/drawing/2014/main" id="{78A627D9-4F32-46CE-A08C-D9585C8CEFF4}"/>
              </a:ext>
            </a:extLst>
          </p:cNvPr>
          <p:cNvSpPr/>
          <p:nvPr userDrawn="1"/>
        </p:nvSpPr>
        <p:spPr>
          <a:xfrm>
            <a:off x="0" y="-3"/>
            <a:ext cx="1814513" cy="6858003"/>
          </a:xfrm>
          <a:custGeom>
            <a:avLst/>
            <a:gdLst>
              <a:gd name="connsiteX0" fmla="*/ 0 w 1814513"/>
              <a:gd name="connsiteY0" fmla="*/ 3178 h 6858003"/>
              <a:gd name="connsiteX1" fmla="*/ 1489433 w 1814513"/>
              <a:gd name="connsiteY1" fmla="*/ 3178 h 6858003"/>
              <a:gd name="connsiteX2" fmla="*/ 1814512 w 1814513"/>
              <a:gd name="connsiteY2" fmla="*/ 533402 h 6858003"/>
              <a:gd name="connsiteX3" fmla="*/ 1814512 w 1814513"/>
              <a:gd name="connsiteY3" fmla="*/ 3178 h 6858003"/>
              <a:gd name="connsiteX4" fmla="*/ 1814513 w 1814513"/>
              <a:gd name="connsiteY4" fmla="*/ 3178 h 6858003"/>
              <a:gd name="connsiteX5" fmla="*/ 1814513 w 1814513"/>
              <a:gd name="connsiteY5" fmla="*/ 6858003 h 6858003"/>
              <a:gd name="connsiteX6" fmla="*/ 0 w 1814513"/>
              <a:gd name="connsiteY6" fmla="*/ 6858003 h 6858003"/>
              <a:gd name="connsiteX7" fmla="*/ 1487485 w 1814513"/>
              <a:gd name="connsiteY7" fmla="*/ 0 h 6858003"/>
              <a:gd name="connsiteX8" fmla="*/ 1814512 w 1814513"/>
              <a:gd name="connsiteY8" fmla="*/ 0 h 6858003"/>
              <a:gd name="connsiteX9" fmla="*/ 1814512 w 1814513"/>
              <a:gd name="connsiteY9" fmla="*/ 3178 h 6858003"/>
              <a:gd name="connsiteX10" fmla="*/ 1489433 w 1814513"/>
              <a:gd name="connsiteY10" fmla="*/ 3178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14513" h="6858003">
                <a:moveTo>
                  <a:pt x="0" y="3178"/>
                </a:moveTo>
                <a:lnTo>
                  <a:pt x="1489433" y="3178"/>
                </a:lnTo>
                <a:lnTo>
                  <a:pt x="1814512" y="533402"/>
                </a:lnTo>
                <a:lnTo>
                  <a:pt x="1814512" y="3178"/>
                </a:lnTo>
                <a:lnTo>
                  <a:pt x="1814513" y="3178"/>
                </a:lnTo>
                <a:lnTo>
                  <a:pt x="1814513" y="6858003"/>
                </a:lnTo>
                <a:lnTo>
                  <a:pt x="0" y="6858003"/>
                </a:lnTo>
                <a:close/>
                <a:moveTo>
                  <a:pt x="1487485" y="0"/>
                </a:moveTo>
                <a:lnTo>
                  <a:pt x="1814512" y="0"/>
                </a:lnTo>
                <a:lnTo>
                  <a:pt x="1814512" y="3178"/>
                </a:lnTo>
                <a:lnTo>
                  <a:pt x="1489433" y="317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B45BDCA0-6639-496F-B302-BE8B1ACB71E3}"/>
              </a:ext>
            </a:extLst>
          </p:cNvPr>
          <p:cNvSpPr>
            <a:spLocks noGrp="1"/>
          </p:cNvSpPr>
          <p:nvPr>
            <p:ph type="title"/>
          </p:nvPr>
        </p:nvSpPr>
        <p:spPr/>
        <p:txBody>
          <a:bodyPr/>
          <a:lstStyle>
            <a:lvl1pPr>
              <a:defRPr>
                <a:solidFill>
                  <a:schemeClr val="tx1"/>
                </a:solidFill>
              </a:defRPr>
            </a:lvl1pPr>
          </a:lstStyle>
          <a:p>
            <a:r>
              <a:rPr lang="nl-NL"/>
              <a:t>Klik om stijl te bewerken</a:t>
            </a:r>
          </a:p>
        </p:txBody>
      </p:sp>
      <p:sp>
        <p:nvSpPr>
          <p:cNvPr id="6" name="Tijdelijke aanduiding voor inhoud 3">
            <a:extLst>
              <a:ext uri="{FF2B5EF4-FFF2-40B4-BE49-F238E27FC236}">
                <a16:creationId xmlns:a16="http://schemas.microsoft.com/office/drawing/2014/main" id="{EF9FFBDC-CF97-43A5-8081-D7319FC19A73}"/>
              </a:ext>
            </a:extLst>
          </p:cNvPr>
          <p:cNvSpPr>
            <a:spLocks noGrp="1"/>
          </p:cNvSpPr>
          <p:nvPr>
            <p:ph sz="quarter" idx="10"/>
          </p:nvPr>
        </p:nvSpPr>
        <p:spPr>
          <a:xfrm>
            <a:off x="2135188" y="1762126"/>
            <a:ext cx="9361487" cy="4486276"/>
          </a:xfrm>
          <a:noFill/>
        </p:spPr>
        <p:txBody>
          <a:bodyPr/>
          <a:lstStyle>
            <a:lvl1pPr>
              <a:defRPr>
                <a:solidFill>
                  <a:schemeClr val="tx1"/>
                </a:solidFill>
              </a:defRPr>
            </a:lvl1pPr>
            <a:lvl2pPr>
              <a:defRPr>
                <a:solidFill>
                  <a:schemeClr val="tx1"/>
                </a:solidFill>
              </a:defRPr>
            </a:lvl2pPr>
          </a:lstStyle>
          <a:p>
            <a:pPr lvl="0"/>
            <a:r>
              <a:rPr lang="nl-NL"/>
              <a:t>Klikken om de tekststijl van het model te bewerken</a:t>
            </a:r>
          </a:p>
          <a:p>
            <a:pPr lvl="1"/>
            <a:r>
              <a:rPr lang="nl-NL"/>
              <a:t>Tweede niveau</a:t>
            </a:r>
          </a:p>
        </p:txBody>
      </p:sp>
      <p:pic>
        <p:nvPicPr>
          <p:cNvPr id="10" name="Picture 8">
            <a:extLst>
              <a:ext uri="{FF2B5EF4-FFF2-40B4-BE49-F238E27FC236}">
                <a16:creationId xmlns:a16="http://schemas.microsoft.com/office/drawing/2014/main" id="{520F615B-8597-458C-B1FE-4DC0B7A51CDD}"/>
              </a:ext>
            </a:extLst>
          </p:cNvPr>
          <p:cNvPicPr>
            <a:picLocks noChangeAspect="1"/>
          </p:cNvPicPr>
          <p:nvPr userDrawn="1"/>
        </p:nvPicPr>
        <p:blipFill>
          <a:blip r:embed="rId2"/>
          <a:stretch>
            <a:fillRect/>
          </a:stretch>
        </p:blipFill>
        <p:spPr>
          <a:xfrm>
            <a:off x="323850" y="6246812"/>
            <a:ext cx="1168400" cy="292100"/>
          </a:xfrm>
          <a:prstGeom prst="rect">
            <a:avLst/>
          </a:prstGeom>
        </p:spPr>
      </p:pic>
    </p:spTree>
    <p:extLst>
      <p:ext uri="{BB962C8B-B14F-4D97-AF65-F5344CB8AC3E}">
        <p14:creationId xmlns:p14="http://schemas.microsoft.com/office/powerpoint/2010/main" val="1640401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Kleur7 L + Tekst R">
    <p:spTree>
      <p:nvGrpSpPr>
        <p:cNvPr id="1" name=""/>
        <p:cNvGrpSpPr/>
        <p:nvPr/>
      </p:nvGrpSpPr>
      <p:grpSpPr>
        <a:xfrm>
          <a:off x="0" y="0"/>
          <a:ext cx="0" cy="0"/>
          <a:chOff x="0" y="0"/>
          <a:chExt cx="0" cy="0"/>
        </a:xfrm>
      </p:grpSpPr>
      <p:sp>
        <p:nvSpPr>
          <p:cNvPr id="9" name="Vrije vorm: vorm 8">
            <a:extLst>
              <a:ext uri="{FF2B5EF4-FFF2-40B4-BE49-F238E27FC236}">
                <a16:creationId xmlns:a16="http://schemas.microsoft.com/office/drawing/2014/main" id="{78A627D9-4F32-46CE-A08C-D9585C8CEFF4}"/>
              </a:ext>
            </a:extLst>
          </p:cNvPr>
          <p:cNvSpPr/>
          <p:nvPr userDrawn="1"/>
        </p:nvSpPr>
        <p:spPr>
          <a:xfrm>
            <a:off x="0" y="-3"/>
            <a:ext cx="1814513" cy="6858003"/>
          </a:xfrm>
          <a:custGeom>
            <a:avLst/>
            <a:gdLst>
              <a:gd name="connsiteX0" fmla="*/ 0 w 1814513"/>
              <a:gd name="connsiteY0" fmla="*/ 3178 h 6858003"/>
              <a:gd name="connsiteX1" fmla="*/ 1489433 w 1814513"/>
              <a:gd name="connsiteY1" fmla="*/ 3178 h 6858003"/>
              <a:gd name="connsiteX2" fmla="*/ 1814512 w 1814513"/>
              <a:gd name="connsiteY2" fmla="*/ 533402 h 6858003"/>
              <a:gd name="connsiteX3" fmla="*/ 1814512 w 1814513"/>
              <a:gd name="connsiteY3" fmla="*/ 3178 h 6858003"/>
              <a:gd name="connsiteX4" fmla="*/ 1814513 w 1814513"/>
              <a:gd name="connsiteY4" fmla="*/ 3178 h 6858003"/>
              <a:gd name="connsiteX5" fmla="*/ 1814513 w 1814513"/>
              <a:gd name="connsiteY5" fmla="*/ 6858003 h 6858003"/>
              <a:gd name="connsiteX6" fmla="*/ 0 w 1814513"/>
              <a:gd name="connsiteY6" fmla="*/ 6858003 h 6858003"/>
              <a:gd name="connsiteX7" fmla="*/ 1487485 w 1814513"/>
              <a:gd name="connsiteY7" fmla="*/ 0 h 6858003"/>
              <a:gd name="connsiteX8" fmla="*/ 1814512 w 1814513"/>
              <a:gd name="connsiteY8" fmla="*/ 0 h 6858003"/>
              <a:gd name="connsiteX9" fmla="*/ 1814512 w 1814513"/>
              <a:gd name="connsiteY9" fmla="*/ 3178 h 6858003"/>
              <a:gd name="connsiteX10" fmla="*/ 1489433 w 1814513"/>
              <a:gd name="connsiteY10" fmla="*/ 3178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14513" h="6858003">
                <a:moveTo>
                  <a:pt x="0" y="3178"/>
                </a:moveTo>
                <a:lnTo>
                  <a:pt x="1489433" y="3178"/>
                </a:lnTo>
                <a:lnTo>
                  <a:pt x="1814512" y="533402"/>
                </a:lnTo>
                <a:lnTo>
                  <a:pt x="1814512" y="3178"/>
                </a:lnTo>
                <a:lnTo>
                  <a:pt x="1814513" y="3178"/>
                </a:lnTo>
                <a:lnTo>
                  <a:pt x="1814513" y="6858003"/>
                </a:lnTo>
                <a:lnTo>
                  <a:pt x="0" y="6858003"/>
                </a:lnTo>
                <a:close/>
                <a:moveTo>
                  <a:pt x="1487485" y="0"/>
                </a:moveTo>
                <a:lnTo>
                  <a:pt x="1814512" y="0"/>
                </a:lnTo>
                <a:lnTo>
                  <a:pt x="1814512" y="3178"/>
                </a:lnTo>
                <a:lnTo>
                  <a:pt x="1489433" y="3178"/>
                </a:lnTo>
                <a:close/>
              </a:path>
            </a:pathLst>
          </a:custGeom>
          <a:solidFill>
            <a:srgbClr val="88C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B45BDCA0-6639-496F-B302-BE8B1ACB71E3}"/>
              </a:ext>
            </a:extLst>
          </p:cNvPr>
          <p:cNvSpPr>
            <a:spLocks noGrp="1"/>
          </p:cNvSpPr>
          <p:nvPr>
            <p:ph type="title"/>
          </p:nvPr>
        </p:nvSpPr>
        <p:spPr/>
        <p:txBody>
          <a:bodyPr/>
          <a:lstStyle>
            <a:lvl1pPr>
              <a:defRPr>
                <a:solidFill>
                  <a:schemeClr val="tx1"/>
                </a:solidFill>
              </a:defRPr>
            </a:lvl1pPr>
          </a:lstStyle>
          <a:p>
            <a:r>
              <a:rPr lang="nl-NL"/>
              <a:t>Klik om stijl te bewerken</a:t>
            </a:r>
          </a:p>
        </p:txBody>
      </p:sp>
      <p:sp>
        <p:nvSpPr>
          <p:cNvPr id="6" name="Tijdelijke aanduiding voor inhoud 3">
            <a:extLst>
              <a:ext uri="{FF2B5EF4-FFF2-40B4-BE49-F238E27FC236}">
                <a16:creationId xmlns:a16="http://schemas.microsoft.com/office/drawing/2014/main" id="{EF9FFBDC-CF97-43A5-8081-D7319FC19A73}"/>
              </a:ext>
            </a:extLst>
          </p:cNvPr>
          <p:cNvSpPr>
            <a:spLocks noGrp="1"/>
          </p:cNvSpPr>
          <p:nvPr>
            <p:ph sz="quarter" idx="10"/>
          </p:nvPr>
        </p:nvSpPr>
        <p:spPr>
          <a:xfrm>
            <a:off x="2135188" y="1762126"/>
            <a:ext cx="9361487" cy="4486276"/>
          </a:xfrm>
          <a:noFill/>
        </p:spPr>
        <p:txBody>
          <a:bodyPr/>
          <a:lstStyle>
            <a:lvl1pPr>
              <a:defRPr>
                <a:solidFill>
                  <a:schemeClr val="tx1"/>
                </a:solidFill>
              </a:defRPr>
            </a:lvl1pPr>
            <a:lvl2pPr>
              <a:defRPr>
                <a:solidFill>
                  <a:schemeClr val="tx1"/>
                </a:solidFill>
              </a:defRPr>
            </a:lvl2pPr>
          </a:lstStyle>
          <a:p>
            <a:pPr lvl="0"/>
            <a:r>
              <a:rPr lang="nl-NL"/>
              <a:t>Klikken om de tekststijl van het model te bewerken</a:t>
            </a:r>
          </a:p>
          <a:p>
            <a:pPr lvl="1"/>
            <a:r>
              <a:rPr lang="nl-NL"/>
              <a:t>Tweede niveau</a:t>
            </a:r>
          </a:p>
        </p:txBody>
      </p:sp>
      <p:pic>
        <p:nvPicPr>
          <p:cNvPr id="10" name="Picture 8">
            <a:extLst>
              <a:ext uri="{FF2B5EF4-FFF2-40B4-BE49-F238E27FC236}">
                <a16:creationId xmlns:a16="http://schemas.microsoft.com/office/drawing/2014/main" id="{520F615B-8597-458C-B1FE-4DC0B7A51CDD}"/>
              </a:ext>
            </a:extLst>
          </p:cNvPr>
          <p:cNvPicPr>
            <a:picLocks noChangeAspect="1"/>
          </p:cNvPicPr>
          <p:nvPr userDrawn="1"/>
        </p:nvPicPr>
        <p:blipFill>
          <a:blip r:embed="rId2"/>
          <a:stretch>
            <a:fillRect/>
          </a:stretch>
        </p:blipFill>
        <p:spPr>
          <a:xfrm>
            <a:off x="323850" y="6246812"/>
            <a:ext cx="1168400" cy="292100"/>
          </a:xfrm>
          <a:prstGeom prst="rect">
            <a:avLst/>
          </a:prstGeom>
        </p:spPr>
      </p:pic>
    </p:spTree>
    <p:extLst>
      <p:ext uri="{BB962C8B-B14F-4D97-AF65-F5344CB8AC3E}">
        <p14:creationId xmlns:p14="http://schemas.microsoft.com/office/powerpoint/2010/main" val="2248148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Kleur1 + Tekst">
    <p:bg>
      <p:bgPr>
        <a:solidFill>
          <a:schemeClr val="accent2"/>
        </a:solidFill>
        <a:effectLst/>
      </p:bgPr>
    </p:bg>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78A627D9-4F32-46CE-A08C-D9585C8CEFF4}"/>
              </a:ext>
            </a:extLst>
          </p:cNvPr>
          <p:cNvSpPr/>
          <p:nvPr userDrawn="1"/>
        </p:nvSpPr>
        <p:spPr>
          <a:xfrm>
            <a:off x="0" y="-3"/>
            <a:ext cx="12192000" cy="68580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B45BDCA0-6639-496F-B302-BE8B1ACB71E3}"/>
              </a:ext>
            </a:extLst>
          </p:cNvPr>
          <p:cNvSpPr>
            <a:spLocks noGrp="1"/>
          </p:cNvSpPr>
          <p:nvPr>
            <p:ph type="title"/>
          </p:nvPr>
        </p:nvSpPr>
        <p:spPr/>
        <p:txBody>
          <a:bodyPr/>
          <a:lstStyle>
            <a:lvl1pPr>
              <a:defRPr>
                <a:solidFill>
                  <a:schemeClr val="bg1"/>
                </a:solidFill>
              </a:defRPr>
            </a:lvl1pPr>
          </a:lstStyle>
          <a:p>
            <a:r>
              <a:rPr lang="nl-NL"/>
              <a:t>Klik om stijl te bewerken</a:t>
            </a:r>
          </a:p>
        </p:txBody>
      </p:sp>
      <p:sp>
        <p:nvSpPr>
          <p:cNvPr id="6" name="Tijdelijke aanduiding voor inhoud 3">
            <a:extLst>
              <a:ext uri="{FF2B5EF4-FFF2-40B4-BE49-F238E27FC236}">
                <a16:creationId xmlns:a16="http://schemas.microsoft.com/office/drawing/2014/main" id="{EF9FFBDC-CF97-43A5-8081-D7319FC19A73}"/>
              </a:ext>
            </a:extLst>
          </p:cNvPr>
          <p:cNvSpPr>
            <a:spLocks noGrp="1"/>
          </p:cNvSpPr>
          <p:nvPr>
            <p:ph sz="quarter" idx="10"/>
          </p:nvPr>
        </p:nvSpPr>
        <p:spPr>
          <a:xfrm>
            <a:off x="2135188" y="1762126"/>
            <a:ext cx="9361487" cy="4486276"/>
          </a:xfrm>
          <a:noFill/>
        </p:spPr>
        <p:txBody>
          <a:bodyPr/>
          <a:lstStyle>
            <a:lvl1pPr>
              <a:defRPr>
                <a:solidFill>
                  <a:schemeClr val="bg1"/>
                </a:solidFill>
              </a:defRPr>
            </a:lvl1pPr>
            <a:lvl2pPr>
              <a:defRPr>
                <a:solidFill>
                  <a:schemeClr val="bg1"/>
                </a:solidFill>
              </a:defRPr>
            </a:lvl2pPr>
          </a:lstStyle>
          <a:p>
            <a:pPr lvl="0"/>
            <a:r>
              <a:rPr lang="nl-NL"/>
              <a:t>Klikken om de tekststijl van het model te bewerken</a:t>
            </a:r>
          </a:p>
          <a:p>
            <a:pPr lvl="1"/>
            <a:r>
              <a:rPr lang="nl-NL"/>
              <a:t>Tweede niveau</a:t>
            </a:r>
          </a:p>
        </p:txBody>
      </p:sp>
      <p:pic>
        <p:nvPicPr>
          <p:cNvPr id="10" name="Picture 8">
            <a:extLst>
              <a:ext uri="{FF2B5EF4-FFF2-40B4-BE49-F238E27FC236}">
                <a16:creationId xmlns:a16="http://schemas.microsoft.com/office/drawing/2014/main" id="{520F615B-8597-458C-B1FE-4DC0B7A51CDD}"/>
              </a:ext>
            </a:extLst>
          </p:cNvPr>
          <p:cNvPicPr>
            <a:picLocks noChangeAspect="1"/>
          </p:cNvPicPr>
          <p:nvPr userDrawn="1"/>
        </p:nvPicPr>
        <p:blipFill>
          <a:blip r:embed="rId2"/>
          <a:stretch>
            <a:fillRect/>
          </a:stretch>
        </p:blipFill>
        <p:spPr>
          <a:xfrm>
            <a:off x="323850" y="6246812"/>
            <a:ext cx="1168400" cy="292100"/>
          </a:xfrm>
          <a:prstGeom prst="rect">
            <a:avLst/>
          </a:prstGeom>
        </p:spPr>
      </p:pic>
    </p:spTree>
    <p:extLst>
      <p:ext uri="{BB962C8B-B14F-4D97-AF65-F5344CB8AC3E}">
        <p14:creationId xmlns:p14="http://schemas.microsoft.com/office/powerpoint/2010/main" val="3194989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Kleur2 + Tekst">
    <p:bg>
      <p:bgPr>
        <a:solidFill>
          <a:schemeClr val="accent2"/>
        </a:solidFill>
        <a:effectLst/>
      </p:bgPr>
    </p:bg>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78A627D9-4F32-46CE-A08C-D9585C8CEFF4}"/>
              </a:ext>
            </a:extLst>
          </p:cNvPr>
          <p:cNvSpPr/>
          <p:nvPr userDrawn="1"/>
        </p:nvSpPr>
        <p:spPr>
          <a:xfrm>
            <a:off x="0" y="-3"/>
            <a:ext cx="12192000" cy="68580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B45BDCA0-6639-496F-B302-BE8B1ACB71E3}"/>
              </a:ext>
            </a:extLst>
          </p:cNvPr>
          <p:cNvSpPr>
            <a:spLocks noGrp="1"/>
          </p:cNvSpPr>
          <p:nvPr>
            <p:ph type="title"/>
          </p:nvPr>
        </p:nvSpPr>
        <p:spPr/>
        <p:txBody>
          <a:bodyPr/>
          <a:lstStyle>
            <a:lvl1pPr>
              <a:defRPr>
                <a:solidFill>
                  <a:schemeClr val="bg1"/>
                </a:solidFill>
              </a:defRPr>
            </a:lvl1pPr>
          </a:lstStyle>
          <a:p>
            <a:r>
              <a:rPr lang="nl-NL"/>
              <a:t>Klik om stijl te bewerken</a:t>
            </a:r>
          </a:p>
        </p:txBody>
      </p:sp>
      <p:sp>
        <p:nvSpPr>
          <p:cNvPr id="6" name="Tijdelijke aanduiding voor inhoud 3">
            <a:extLst>
              <a:ext uri="{FF2B5EF4-FFF2-40B4-BE49-F238E27FC236}">
                <a16:creationId xmlns:a16="http://schemas.microsoft.com/office/drawing/2014/main" id="{EF9FFBDC-CF97-43A5-8081-D7319FC19A73}"/>
              </a:ext>
            </a:extLst>
          </p:cNvPr>
          <p:cNvSpPr>
            <a:spLocks noGrp="1"/>
          </p:cNvSpPr>
          <p:nvPr>
            <p:ph sz="quarter" idx="10"/>
          </p:nvPr>
        </p:nvSpPr>
        <p:spPr>
          <a:xfrm>
            <a:off x="2135188" y="1762126"/>
            <a:ext cx="9361487" cy="4486276"/>
          </a:xfrm>
          <a:noFill/>
        </p:spPr>
        <p:txBody>
          <a:bodyPr/>
          <a:lstStyle>
            <a:lvl1pPr>
              <a:defRPr>
                <a:solidFill>
                  <a:schemeClr val="bg1"/>
                </a:solidFill>
              </a:defRPr>
            </a:lvl1pPr>
            <a:lvl2pPr>
              <a:defRPr>
                <a:solidFill>
                  <a:schemeClr val="bg1"/>
                </a:solidFill>
              </a:defRPr>
            </a:lvl2pPr>
          </a:lstStyle>
          <a:p>
            <a:pPr lvl="0"/>
            <a:r>
              <a:rPr lang="nl-NL"/>
              <a:t>Klikken om de tekststijl van het model te bewerken</a:t>
            </a:r>
          </a:p>
          <a:p>
            <a:pPr lvl="1"/>
            <a:r>
              <a:rPr lang="nl-NL"/>
              <a:t>Tweede niveau</a:t>
            </a:r>
          </a:p>
        </p:txBody>
      </p:sp>
      <p:pic>
        <p:nvPicPr>
          <p:cNvPr id="10" name="Picture 8">
            <a:extLst>
              <a:ext uri="{FF2B5EF4-FFF2-40B4-BE49-F238E27FC236}">
                <a16:creationId xmlns:a16="http://schemas.microsoft.com/office/drawing/2014/main" id="{520F615B-8597-458C-B1FE-4DC0B7A51CDD}"/>
              </a:ext>
            </a:extLst>
          </p:cNvPr>
          <p:cNvPicPr>
            <a:picLocks noChangeAspect="1"/>
          </p:cNvPicPr>
          <p:nvPr userDrawn="1"/>
        </p:nvPicPr>
        <p:blipFill>
          <a:blip r:embed="rId2"/>
          <a:stretch>
            <a:fillRect/>
          </a:stretch>
        </p:blipFill>
        <p:spPr>
          <a:xfrm>
            <a:off x="323850" y="6246812"/>
            <a:ext cx="1168400" cy="292100"/>
          </a:xfrm>
          <a:prstGeom prst="rect">
            <a:avLst/>
          </a:prstGeom>
        </p:spPr>
      </p:pic>
    </p:spTree>
    <p:extLst>
      <p:ext uri="{BB962C8B-B14F-4D97-AF65-F5344CB8AC3E}">
        <p14:creationId xmlns:p14="http://schemas.microsoft.com/office/powerpoint/2010/main" val="1066209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Kleur3 + Tekst">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78A627D9-4F32-46CE-A08C-D9585C8CEFF4}"/>
              </a:ext>
            </a:extLst>
          </p:cNvPr>
          <p:cNvSpPr/>
          <p:nvPr userDrawn="1"/>
        </p:nvSpPr>
        <p:spPr>
          <a:xfrm>
            <a:off x="0" y="-3"/>
            <a:ext cx="12192000" cy="685800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B45BDCA0-6639-496F-B302-BE8B1ACB71E3}"/>
              </a:ext>
            </a:extLst>
          </p:cNvPr>
          <p:cNvSpPr>
            <a:spLocks noGrp="1"/>
          </p:cNvSpPr>
          <p:nvPr>
            <p:ph type="title"/>
          </p:nvPr>
        </p:nvSpPr>
        <p:spPr/>
        <p:txBody>
          <a:bodyPr/>
          <a:lstStyle>
            <a:lvl1pPr>
              <a:defRPr>
                <a:solidFill>
                  <a:schemeClr val="bg1"/>
                </a:solidFill>
              </a:defRPr>
            </a:lvl1pPr>
          </a:lstStyle>
          <a:p>
            <a:r>
              <a:rPr lang="nl-NL"/>
              <a:t>Klik om stijl te bewerken</a:t>
            </a:r>
          </a:p>
        </p:txBody>
      </p:sp>
      <p:sp>
        <p:nvSpPr>
          <p:cNvPr id="6" name="Tijdelijke aanduiding voor inhoud 3">
            <a:extLst>
              <a:ext uri="{FF2B5EF4-FFF2-40B4-BE49-F238E27FC236}">
                <a16:creationId xmlns:a16="http://schemas.microsoft.com/office/drawing/2014/main" id="{EF9FFBDC-CF97-43A5-8081-D7319FC19A73}"/>
              </a:ext>
            </a:extLst>
          </p:cNvPr>
          <p:cNvSpPr>
            <a:spLocks noGrp="1"/>
          </p:cNvSpPr>
          <p:nvPr>
            <p:ph sz="quarter" idx="10"/>
          </p:nvPr>
        </p:nvSpPr>
        <p:spPr>
          <a:xfrm>
            <a:off x="2135188" y="1762126"/>
            <a:ext cx="9361487" cy="4486276"/>
          </a:xfrm>
          <a:noFill/>
        </p:spPr>
        <p:txBody>
          <a:bodyPr/>
          <a:lstStyle>
            <a:lvl1pPr>
              <a:defRPr>
                <a:solidFill>
                  <a:schemeClr val="bg1"/>
                </a:solidFill>
              </a:defRPr>
            </a:lvl1pPr>
            <a:lvl2pPr>
              <a:defRPr>
                <a:solidFill>
                  <a:schemeClr val="bg1"/>
                </a:solidFill>
              </a:defRPr>
            </a:lvl2pPr>
          </a:lstStyle>
          <a:p>
            <a:pPr lvl="0"/>
            <a:r>
              <a:rPr lang="nl-NL"/>
              <a:t>Klikken om de tekststijl van het model te bewerken</a:t>
            </a:r>
          </a:p>
          <a:p>
            <a:pPr lvl="1"/>
            <a:r>
              <a:rPr lang="nl-NL"/>
              <a:t>Tweede niveau</a:t>
            </a:r>
          </a:p>
        </p:txBody>
      </p:sp>
      <p:pic>
        <p:nvPicPr>
          <p:cNvPr id="10" name="Picture 8">
            <a:extLst>
              <a:ext uri="{FF2B5EF4-FFF2-40B4-BE49-F238E27FC236}">
                <a16:creationId xmlns:a16="http://schemas.microsoft.com/office/drawing/2014/main" id="{520F615B-8597-458C-B1FE-4DC0B7A51CDD}"/>
              </a:ext>
            </a:extLst>
          </p:cNvPr>
          <p:cNvPicPr>
            <a:picLocks noChangeAspect="1"/>
          </p:cNvPicPr>
          <p:nvPr userDrawn="1"/>
        </p:nvPicPr>
        <p:blipFill>
          <a:blip r:embed="rId2"/>
          <a:stretch>
            <a:fillRect/>
          </a:stretch>
        </p:blipFill>
        <p:spPr>
          <a:xfrm>
            <a:off x="323850" y="6246812"/>
            <a:ext cx="1168400" cy="292100"/>
          </a:xfrm>
          <a:prstGeom prst="rect">
            <a:avLst/>
          </a:prstGeom>
        </p:spPr>
      </p:pic>
    </p:spTree>
    <p:extLst>
      <p:ext uri="{BB962C8B-B14F-4D97-AF65-F5344CB8AC3E}">
        <p14:creationId xmlns:p14="http://schemas.microsoft.com/office/powerpoint/2010/main" val="2858595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Kleur4 + Tekst">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78A627D9-4F32-46CE-A08C-D9585C8CEFF4}"/>
              </a:ext>
            </a:extLst>
          </p:cNvPr>
          <p:cNvSpPr/>
          <p:nvPr userDrawn="1"/>
        </p:nvSpPr>
        <p:spPr>
          <a:xfrm>
            <a:off x="0" y="-3"/>
            <a:ext cx="12192000" cy="685800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B45BDCA0-6639-496F-B302-BE8B1ACB71E3}"/>
              </a:ext>
            </a:extLst>
          </p:cNvPr>
          <p:cNvSpPr>
            <a:spLocks noGrp="1"/>
          </p:cNvSpPr>
          <p:nvPr>
            <p:ph type="title"/>
          </p:nvPr>
        </p:nvSpPr>
        <p:spPr/>
        <p:txBody>
          <a:bodyPr/>
          <a:lstStyle>
            <a:lvl1pPr>
              <a:defRPr>
                <a:solidFill>
                  <a:schemeClr val="bg1"/>
                </a:solidFill>
              </a:defRPr>
            </a:lvl1pPr>
          </a:lstStyle>
          <a:p>
            <a:r>
              <a:rPr lang="nl-NL"/>
              <a:t>Klik om stijl te bewerken</a:t>
            </a:r>
          </a:p>
        </p:txBody>
      </p:sp>
      <p:sp>
        <p:nvSpPr>
          <p:cNvPr id="6" name="Tijdelijke aanduiding voor inhoud 3">
            <a:extLst>
              <a:ext uri="{FF2B5EF4-FFF2-40B4-BE49-F238E27FC236}">
                <a16:creationId xmlns:a16="http://schemas.microsoft.com/office/drawing/2014/main" id="{EF9FFBDC-CF97-43A5-8081-D7319FC19A73}"/>
              </a:ext>
            </a:extLst>
          </p:cNvPr>
          <p:cNvSpPr>
            <a:spLocks noGrp="1"/>
          </p:cNvSpPr>
          <p:nvPr>
            <p:ph sz="quarter" idx="10"/>
          </p:nvPr>
        </p:nvSpPr>
        <p:spPr>
          <a:xfrm>
            <a:off x="2135188" y="1762126"/>
            <a:ext cx="9361487" cy="4486276"/>
          </a:xfrm>
          <a:noFill/>
        </p:spPr>
        <p:txBody>
          <a:bodyPr/>
          <a:lstStyle>
            <a:lvl1pPr>
              <a:defRPr>
                <a:solidFill>
                  <a:schemeClr val="bg1"/>
                </a:solidFill>
              </a:defRPr>
            </a:lvl1pPr>
            <a:lvl2pPr>
              <a:defRPr>
                <a:solidFill>
                  <a:schemeClr val="bg1"/>
                </a:solidFill>
              </a:defRPr>
            </a:lvl2pPr>
          </a:lstStyle>
          <a:p>
            <a:pPr lvl="0"/>
            <a:r>
              <a:rPr lang="nl-NL"/>
              <a:t>Klikken om de tekststijl van het model te bewerken</a:t>
            </a:r>
          </a:p>
          <a:p>
            <a:pPr lvl="1"/>
            <a:r>
              <a:rPr lang="nl-NL"/>
              <a:t>Tweede niveau</a:t>
            </a:r>
          </a:p>
        </p:txBody>
      </p:sp>
      <p:pic>
        <p:nvPicPr>
          <p:cNvPr id="10" name="Picture 8">
            <a:extLst>
              <a:ext uri="{FF2B5EF4-FFF2-40B4-BE49-F238E27FC236}">
                <a16:creationId xmlns:a16="http://schemas.microsoft.com/office/drawing/2014/main" id="{520F615B-8597-458C-B1FE-4DC0B7A51CDD}"/>
              </a:ext>
            </a:extLst>
          </p:cNvPr>
          <p:cNvPicPr>
            <a:picLocks noChangeAspect="1"/>
          </p:cNvPicPr>
          <p:nvPr userDrawn="1"/>
        </p:nvPicPr>
        <p:blipFill>
          <a:blip r:embed="rId2"/>
          <a:stretch>
            <a:fillRect/>
          </a:stretch>
        </p:blipFill>
        <p:spPr>
          <a:xfrm>
            <a:off x="323850" y="6246812"/>
            <a:ext cx="1168400" cy="292100"/>
          </a:xfrm>
          <a:prstGeom prst="rect">
            <a:avLst/>
          </a:prstGeom>
        </p:spPr>
      </p:pic>
    </p:spTree>
    <p:extLst>
      <p:ext uri="{BB962C8B-B14F-4D97-AF65-F5344CB8AC3E}">
        <p14:creationId xmlns:p14="http://schemas.microsoft.com/office/powerpoint/2010/main" val="1376826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Wit L + Kleur1 R">
    <p:spTree>
      <p:nvGrpSpPr>
        <p:cNvPr id="1" name=""/>
        <p:cNvGrpSpPr/>
        <p:nvPr/>
      </p:nvGrpSpPr>
      <p:grpSpPr>
        <a:xfrm>
          <a:off x="0" y="0"/>
          <a:ext cx="0" cy="0"/>
          <a:chOff x="0" y="0"/>
          <a:chExt cx="0" cy="0"/>
        </a:xfrm>
      </p:grpSpPr>
      <p:sp>
        <p:nvSpPr>
          <p:cNvPr id="5" name="Vrije vorm: vorm 4">
            <a:extLst>
              <a:ext uri="{FF2B5EF4-FFF2-40B4-BE49-F238E27FC236}">
                <a16:creationId xmlns:a16="http://schemas.microsoft.com/office/drawing/2014/main" id="{BB1BDC14-884B-4DBB-BA30-E24B9F3864A9}"/>
              </a:ext>
            </a:extLst>
          </p:cNvPr>
          <p:cNvSpPr/>
          <p:nvPr userDrawn="1"/>
        </p:nvSpPr>
        <p:spPr>
          <a:xfrm flipH="1" flipV="1">
            <a:off x="1487485" y="-3"/>
            <a:ext cx="10704515" cy="6858003"/>
          </a:xfrm>
          <a:custGeom>
            <a:avLst/>
            <a:gdLst>
              <a:gd name="connsiteX0" fmla="*/ 10377487 w 10704515"/>
              <a:gd name="connsiteY0" fmla="*/ 6858000 h 6858003"/>
              <a:gd name="connsiteX1" fmla="*/ 0 w 10704515"/>
              <a:gd name="connsiteY1" fmla="*/ 6858000 h 6858003"/>
              <a:gd name="connsiteX2" fmla="*/ 0 w 10704515"/>
              <a:gd name="connsiteY2" fmla="*/ 0 h 6858003"/>
              <a:gd name="connsiteX3" fmla="*/ 10377487 w 10704515"/>
              <a:gd name="connsiteY3" fmla="*/ 0 h 6858003"/>
              <a:gd name="connsiteX4" fmla="*/ 10704515 w 10704515"/>
              <a:gd name="connsiteY4" fmla="*/ 6858003 h 6858003"/>
              <a:gd name="connsiteX5" fmla="*/ 10377488 w 10704515"/>
              <a:gd name="connsiteY5" fmla="*/ 6858003 h 6858003"/>
              <a:gd name="connsiteX6" fmla="*/ 10377488 w 10704515"/>
              <a:gd name="connsiteY6" fmla="*/ 6324602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04515" h="6858003">
                <a:moveTo>
                  <a:pt x="10377487" y="6858000"/>
                </a:moveTo>
                <a:lnTo>
                  <a:pt x="0" y="6858000"/>
                </a:lnTo>
                <a:lnTo>
                  <a:pt x="0" y="0"/>
                </a:lnTo>
                <a:lnTo>
                  <a:pt x="10377487" y="0"/>
                </a:lnTo>
                <a:close/>
                <a:moveTo>
                  <a:pt x="10704515" y="6858003"/>
                </a:moveTo>
                <a:lnTo>
                  <a:pt x="10377488" y="6858003"/>
                </a:lnTo>
                <a:lnTo>
                  <a:pt x="10377488" y="632460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B45BDCA0-6639-496F-B302-BE8B1ACB71E3}"/>
              </a:ext>
            </a:extLst>
          </p:cNvPr>
          <p:cNvSpPr>
            <a:spLocks noGrp="1"/>
          </p:cNvSpPr>
          <p:nvPr>
            <p:ph type="title"/>
          </p:nvPr>
        </p:nvSpPr>
        <p:spPr/>
        <p:txBody>
          <a:bodyPr/>
          <a:lstStyle>
            <a:lvl1pPr>
              <a:defRPr>
                <a:solidFill>
                  <a:schemeClr val="bg1"/>
                </a:solidFill>
              </a:defRPr>
            </a:lvl1pPr>
          </a:lstStyle>
          <a:p>
            <a:r>
              <a:rPr lang="nl-NL"/>
              <a:t>Klik om stijl te bewerken</a:t>
            </a:r>
          </a:p>
        </p:txBody>
      </p:sp>
      <p:sp>
        <p:nvSpPr>
          <p:cNvPr id="4" name="Tijdelijke aanduiding voor inhoud 3">
            <a:extLst>
              <a:ext uri="{FF2B5EF4-FFF2-40B4-BE49-F238E27FC236}">
                <a16:creationId xmlns:a16="http://schemas.microsoft.com/office/drawing/2014/main" id="{FE7ED944-FB39-41CE-953C-5CD10109095A}"/>
              </a:ext>
            </a:extLst>
          </p:cNvPr>
          <p:cNvSpPr>
            <a:spLocks noGrp="1"/>
          </p:cNvSpPr>
          <p:nvPr>
            <p:ph sz="quarter" idx="10"/>
          </p:nvPr>
        </p:nvSpPr>
        <p:spPr>
          <a:xfrm>
            <a:off x="2135188" y="1762126"/>
            <a:ext cx="9361487" cy="4486276"/>
          </a:xfrm>
          <a:noFill/>
        </p:spPr>
        <p:txBody>
          <a:bodyPr/>
          <a:lstStyle>
            <a:lvl1pPr>
              <a:defRPr>
                <a:solidFill>
                  <a:schemeClr val="bg1"/>
                </a:solidFill>
              </a:defRPr>
            </a:lvl1pPr>
            <a:lvl2pPr>
              <a:defRPr>
                <a:solidFill>
                  <a:schemeClr val="bg1"/>
                </a:solidFill>
              </a:defRPr>
            </a:lvl2pPr>
          </a:lstStyle>
          <a:p>
            <a:pPr lvl="0"/>
            <a:r>
              <a:rPr lang="nl-NL"/>
              <a:t>Klikken om de tekststijl van het model te bewerken</a:t>
            </a:r>
          </a:p>
          <a:p>
            <a:pPr lvl="1"/>
            <a:r>
              <a:rPr lang="nl-NL"/>
              <a:t>Tweede niveau</a:t>
            </a:r>
          </a:p>
        </p:txBody>
      </p:sp>
    </p:spTree>
    <p:extLst>
      <p:ext uri="{BB962C8B-B14F-4D97-AF65-F5344CB8AC3E}">
        <p14:creationId xmlns:p14="http://schemas.microsoft.com/office/powerpoint/2010/main" val="2131649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Kleur5 + Tekst">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78A627D9-4F32-46CE-A08C-D9585C8CEFF4}"/>
              </a:ext>
            </a:extLst>
          </p:cNvPr>
          <p:cNvSpPr/>
          <p:nvPr userDrawn="1"/>
        </p:nvSpPr>
        <p:spPr>
          <a:xfrm>
            <a:off x="0" y="0"/>
            <a:ext cx="12192000" cy="685800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B45BDCA0-6639-496F-B302-BE8B1ACB71E3}"/>
              </a:ext>
            </a:extLst>
          </p:cNvPr>
          <p:cNvSpPr>
            <a:spLocks noGrp="1"/>
          </p:cNvSpPr>
          <p:nvPr>
            <p:ph type="title"/>
          </p:nvPr>
        </p:nvSpPr>
        <p:spPr/>
        <p:txBody>
          <a:bodyPr/>
          <a:lstStyle>
            <a:lvl1pPr>
              <a:defRPr>
                <a:solidFill>
                  <a:schemeClr val="bg1"/>
                </a:solidFill>
              </a:defRPr>
            </a:lvl1pPr>
          </a:lstStyle>
          <a:p>
            <a:r>
              <a:rPr lang="nl-NL"/>
              <a:t>Klik om stijl te bewerken</a:t>
            </a:r>
          </a:p>
        </p:txBody>
      </p:sp>
      <p:sp>
        <p:nvSpPr>
          <p:cNvPr id="6" name="Tijdelijke aanduiding voor inhoud 3">
            <a:extLst>
              <a:ext uri="{FF2B5EF4-FFF2-40B4-BE49-F238E27FC236}">
                <a16:creationId xmlns:a16="http://schemas.microsoft.com/office/drawing/2014/main" id="{EF9FFBDC-CF97-43A5-8081-D7319FC19A73}"/>
              </a:ext>
            </a:extLst>
          </p:cNvPr>
          <p:cNvSpPr>
            <a:spLocks noGrp="1"/>
          </p:cNvSpPr>
          <p:nvPr>
            <p:ph sz="quarter" idx="10"/>
          </p:nvPr>
        </p:nvSpPr>
        <p:spPr>
          <a:xfrm>
            <a:off x="2135188" y="1762126"/>
            <a:ext cx="9361487" cy="4486276"/>
          </a:xfrm>
          <a:noFill/>
        </p:spPr>
        <p:txBody>
          <a:bodyPr/>
          <a:lstStyle>
            <a:lvl1pPr>
              <a:defRPr>
                <a:solidFill>
                  <a:schemeClr val="bg1"/>
                </a:solidFill>
              </a:defRPr>
            </a:lvl1pPr>
            <a:lvl2pPr>
              <a:defRPr>
                <a:solidFill>
                  <a:schemeClr val="bg1"/>
                </a:solidFill>
              </a:defRPr>
            </a:lvl2pPr>
          </a:lstStyle>
          <a:p>
            <a:pPr lvl="0"/>
            <a:r>
              <a:rPr lang="nl-NL"/>
              <a:t>Klikken om de tekststijl van het model te bewerken</a:t>
            </a:r>
          </a:p>
          <a:p>
            <a:pPr lvl="1"/>
            <a:r>
              <a:rPr lang="nl-NL"/>
              <a:t>Tweede niveau</a:t>
            </a:r>
          </a:p>
        </p:txBody>
      </p:sp>
      <p:pic>
        <p:nvPicPr>
          <p:cNvPr id="10" name="Picture 8">
            <a:extLst>
              <a:ext uri="{FF2B5EF4-FFF2-40B4-BE49-F238E27FC236}">
                <a16:creationId xmlns:a16="http://schemas.microsoft.com/office/drawing/2014/main" id="{520F615B-8597-458C-B1FE-4DC0B7A51CDD}"/>
              </a:ext>
            </a:extLst>
          </p:cNvPr>
          <p:cNvPicPr>
            <a:picLocks noChangeAspect="1"/>
          </p:cNvPicPr>
          <p:nvPr userDrawn="1"/>
        </p:nvPicPr>
        <p:blipFill>
          <a:blip r:embed="rId2"/>
          <a:stretch>
            <a:fillRect/>
          </a:stretch>
        </p:blipFill>
        <p:spPr>
          <a:xfrm>
            <a:off x="323850" y="6246812"/>
            <a:ext cx="1168400" cy="292100"/>
          </a:xfrm>
          <a:prstGeom prst="rect">
            <a:avLst/>
          </a:prstGeom>
        </p:spPr>
      </p:pic>
    </p:spTree>
    <p:extLst>
      <p:ext uri="{BB962C8B-B14F-4D97-AF65-F5344CB8AC3E}">
        <p14:creationId xmlns:p14="http://schemas.microsoft.com/office/powerpoint/2010/main" val="1537140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Kleur6 + Tekst">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78A627D9-4F32-46CE-A08C-D9585C8CEFF4}"/>
              </a:ext>
            </a:extLst>
          </p:cNvPr>
          <p:cNvSpPr/>
          <p:nvPr userDrawn="1"/>
        </p:nvSpPr>
        <p:spPr>
          <a:xfrm>
            <a:off x="0" y="-3"/>
            <a:ext cx="12192000" cy="685800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B45BDCA0-6639-496F-B302-BE8B1ACB71E3}"/>
              </a:ext>
            </a:extLst>
          </p:cNvPr>
          <p:cNvSpPr>
            <a:spLocks noGrp="1"/>
          </p:cNvSpPr>
          <p:nvPr>
            <p:ph type="title"/>
          </p:nvPr>
        </p:nvSpPr>
        <p:spPr/>
        <p:txBody>
          <a:bodyPr/>
          <a:lstStyle>
            <a:lvl1pPr>
              <a:defRPr>
                <a:solidFill>
                  <a:schemeClr val="bg1"/>
                </a:solidFill>
              </a:defRPr>
            </a:lvl1pPr>
          </a:lstStyle>
          <a:p>
            <a:r>
              <a:rPr lang="nl-NL"/>
              <a:t>Klik om stijl te bewerken</a:t>
            </a:r>
          </a:p>
        </p:txBody>
      </p:sp>
      <p:sp>
        <p:nvSpPr>
          <p:cNvPr id="6" name="Tijdelijke aanduiding voor inhoud 3">
            <a:extLst>
              <a:ext uri="{FF2B5EF4-FFF2-40B4-BE49-F238E27FC236}">
                <a16:creationId xmlns:a16="http://schemas.microsoft.com/office/drawing/2014/main" id="{EF9FFBDC-CF97-43A5-8081-D7319FC19A73}"/>
              </a:ext>
            </a:extLst>
          </p:cNvPr>
          <p:cNvSpPr>
            <a:spLocks noGrp="1"/>
          </p:cNvSpPr>
          <p:nvPr>
            <p:ph sz="quarter" idx="10"/>
          </p:nvPr>
        </p:nvSpPr>
        <p:spPr>
          <a:xfrm>
            <a:off x="2135188" y="1762126"/>
            <a:ext cx="9361487" cy="4486276"/>
          </a:xfrm>
          <a:noFill/>
        </p:spPr>
        <p:txBody>
          <a:bodyPr/>
          <a:lstStyle>
            <a:lvl1pPr>
              <a:defRPr>
                <a:solidFill>
                  <a:schemeClr val="bg1"/>
                </a:solidFill>
              </a:defRPr>
            </a:lvl1pPr>
            <a:lvl2pPr>
              <a:defRPr>
                <a:solidFill>
                  <a:schemeClr val="bg1"/>
                </a:solidFill>
              </a:defRPr>
            </a:lvl2pPr>
          </a:lstStyle>
          <a:p>
            <a:pPr lvl="0"/>
            <a:r>
              <a:rPr lang="nl-NL"/>
              <a:t>Klikken om de tekststijl van het model te bewerken</a:t>
            </a:r>
          </a:p>
          <a:p>
            <a:pPr lvl="1"/>
            <a:r>
              <a:rPr lang="nl-NL"/>
              <a:t>Tweede niveau</a:t>
            </a:r>
          </a:p>
        </p:txBody>
      </p:sp>
      <p:pic>
        <p:nvPicPr>
          <p:cNvPr id="10" name="Picture 8">
            <a:extLst>
              <a:ext uri="{FF2B5EF4-FFF2-40B4-BE49-F238E27FC236}">
                <a16:creationId xmlns:a16="http://schemas.microsoft.com/office/drawing/2014/main" id="{520F615B-8597-458C-B1FE-4DC0B7A51CDD}"/>
              </a:ext>
            </a:extLst>
          </p:cNvPr>
          <p:cNvPicPr>
            <a:picLocks noChangeAspect="1"/>
          </p:cNvPicPr>
          <p:nvPr userDrawn="1"/>
        </p:nvPicPr>
        <p:blipFill>
          <a:blip r:embed="rId2"/>
          <a:stretch>
            <a:fillRect/>
          </a:stretch>
        </p:blipFill>
        <p:spPr>
          <a:xfrm>
            <a:off x="323850" y="6246812"/>
            <a:ext cx="1168400" cy="292100"/>
          </a:xfrm>
          <a:prstGeom prst="rect">
            <a:avLst/>
          </a:prstGeom>
        </p:spPr>
      </p:pic>
    </p:spTree>
    <p:extLst>
      <p:ext uri="{BB962C8B-B14F-4D97-AF65-F5344CB8AC3E}">
        <p14:creationId xmlns:p14="http://schemas.microsoft.com/office/powerpoint/2010/main" val="1827723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Kleur7 + Tekst">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78A627D9-4F32-46CE-A08C-D9585C8CEFF4}"/>
              </a:ext>
            </a:extLst>
          </p:cNvPr>
          <p:cNvSpPr/>
          <p:nvPr userDrawn="1"/>
        </p:nvSpPr>
        <p:spPr>
          <a:xfrm>
            <a:off x="0" y="-3"/>
            <a:ext cx="12192000" cy="6858003"/>
          </a:xfrm>
          <a:prstGeom prst="rect">
            <a:avLst/>
          </a:prstGeom>
          <a:solidFill>
            <a:srgbClr val="88C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B45BDCA0-6639-496F-B302-BE8B1ACB71E3}"/>
              </a:ext>
            </a:extLst>
          </p:cNvPr>
          <p:cNvSpPr>
            <a:spLocks noGrp="1"/>
          </p:cNvSpPr>
          <p:nvPr>
            <p:ph type="title"/>
          </p:nvPr>
        </p:nvSpPr>
        <p:spPr/>
        <p:txBody>
          <a:bodyPr/>
          <a:lstStyle>
            <a:lvl1pPr>
              <a:defRPr>
                <a:solidFill>
                  <a:schemeClr val="bg1"/>
                </a:solidFill>
              </a:defRPr>
            </a:lvl1pPr>
          </a:lstStyle>
          <a:p>
            <a:r>
              <a:rPr lang="nl-NL"/>
              <a:t>Klik om stijl te bewerken</a:t>
            </a:r>
          </a:p>
        </p:txBody>
      </p:sp>
      <p:sp>
        <p:nvSpPr>
          <p:cNvPr id="6" name="Tijdelijke aanduiding voor inhoud 3">
            <a:extLst>
              <a:ext uri="{FF2B5EF4-FFF2-40B4-BE49-F238E27FC236}">
                <a16:creationId xmlns:a16="http://schemas.microsoft.com/office/drawing/2014/main" id="{EF9FFBDC-CF97-43A5-8081-D7319FC19A73}"/>
              </a:ext>
            </a:extLst>
          </p:cNvPr>
          <p:cNvSpPr>
            <a:spLocks noGrp="1"/>
          </p:cNvSpPr>
          <p:nvPr>
            <p:ph sz="quarter" idx="10"/>
          </p:nvPr>
        </p:nvSpPr>
        <p:spPr>
          <a:xfrm>
            <a:off x="2135188" y="1762126"/>
            <a:ext cx="9361487" cy="4486276"/>
          </a:xfrm>
          <a:noFill/>
        </p:spPr>
        <p:txBody>
          <a:bodyPr/>
          <a:lstStyle>
            <a:lvl1pPr>
              <a:defRPr>
                <a:solidFill>
                  <a:schemeClr val="bg1"/>
                </a:solidFill>
              </a:defRPr>
            </a:lvl1pPr>
            <a:lvl2pPr>
              <a:defRPr>
                <a:solidFill>
                  <a:schemeClr val="bg1"/>
                </a:solidFill>
              </a:defRPr>
            </a:lvl2pPr>
          </a:lstStyle>
          <a:p>
            <a:pPr lvl="0"/>
            <a:r>
              <a:rPr lang="nl-NL"/>
              <a:t>Klikken om de tekststijl van het model te bewerken</a:t>
            </a:r>
          </a:p>
          <a:p>
            <a:pPr lvl="1"/>
            <a:r>
              <a:rPr lang="nl-NL"/>
              <a:t>Tweede niveau</a:t>
            </a:r>
          </a:p>
        </p:txBody>
      </p:sp>
      <p:pic>
        <p:nvPicPr>
          <p:cNvPr id="10" name="Picture 8">
            <a:extLst>
              <a:ext uri="{FF2B5EF4-FFF2-40B4-BE49-F238E27FC236}">
                <a16:creationId xmlns:a16="http://schemas.microsoft.com/office/drawing/2014/main" id="{520F615B-8597-458C-B1FE-4DC0B7A51CDD}"/>
              </a:ext>
            </a:extLst>
          </p:cNvPr>
          <p:cNvPicPr>
            <a:picLocks noChangeAspect="1"/>
          </p:cNvPicPr>
          <p:nvPr userDrawn="1"/>
        </p:nvPicPr>
        <p:blipFill>
          <a:blip r:embed="rId2"/>
          <a:stretch>
            <a:fillRect/>
          </a:stretch>
        </p:blipFill>
        <p:spPr>
          <a:xfrm>
            <a:off x="323850" y="6246812"/>
            <a:ext cx="1168400" cy="292100"/>
          </a:xfrm>
          <a:prstGeom prst="rect">
            <a:avLst/>
          </a:prstGeom>
        </p:spPr>
      </p:pic>
    </p:spTree>
    <p:extLst>
      <p:ext uri="{BB962C8B-B14F-4D97-AF65-F5344CB8AC3E}">
        <p14:creationId xmlns:p14="http://schemas.microsoft.com/office/powerpoint/2010/main" val="912535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Leeg">
    <p:spTree>
      <p:nvGrpSpPr>
        <p:cNvPr id="1" name=""/>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A0ECFCED-AD5D-418D-B9CF-9958EB4A49DB}"/>
              </a:ext>
            </a:extLst>
          </p:cNvPr>
          <p:cNvSpPr>
            <a:spLocks noGrp="1"/>
          </p:cNvSpPr>
          <p:nvPr>
            <p:ph sz="quarter" idx="10" hasCustomPrompt="1"/>
          </p:nvPr>
        </p:nvSpPr>
        <p:spPr>
          <a:xfrm>
            <a:off x="0" y="0"/>
            <a:ext cx="12192000" cy="6858000"/>
          </a:xfrm>
        </p:spPr>
        <p:txBody>
          <a:bodyPr/>
          <a:lstStyle>
            <a:lvl1pPr>
              <a:defRPr/>
            </a:lvl1pPr>
          </a:lstStyle>
          <a:p>
            <a:pPr lvl="0"/>
            <a:r>
              <a:rPr lang="nl-NL"/>
              <a:t>Afbeelding, Grafiek, Video, Tabel</a:t>
            </a:r>
          </a:p>
        </p:txBody>
      </p:sp>
    </p:spTree>
    <p:extLst>
      <p:ext uri="{BB962C8B-B14F-4D97-AF65-F5344CB8AC3E}">
        <p14:creationId xmlns:p14="http://schemas.microsoft.com/office/powerpoint/2010/main" val="3058967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4/10/25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‹nr.›</a:t>
            </a:fld>
            <a:endParaRPr lang="en-US"/>
          </a:p>
        </p:txBody>
      </p:sp>
    </p:spTree>
    <p:extLst>
      <p:ext uri="{BB962C8B-B14F-4D97-AF65-F5344CB8AC3E}">
        <p14:creationId xmlns:p14="http://schemas.microsoft.com/office/powerpoint/2010/main" val="21004823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4/10/25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‹nr.›</a:t>
            </a:fld>
            <a:endParaRPr lang="en-US"/>
          </a:p>
        </p:txBody>
      </p:sp>
    </p:spTree>
    <p:extLst>
      <p:ext uri="{BB962C8B-B14F-4D97-AF65-F5344CB8AC3E}">
        <p14:creationId xmlns:p14="http://schemas.microsoft.com/office/powerpoint/2010/main" val="1179197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it L + Kleur2 R">
    <p:spTree>
      <p:nvGrpSpPr>
        <p:cNvPr id="1" name=""/>
        <p:cNvGrpSpPr/>
        <p:nvPr/>
      </p:nvGrpSpPr>
      <p:grpSpPr>
        <a:xfrm>
          <a:off x="0" y="0"/>
          <a:ext cx="0" cy="0"/>
          <a:chOff x="0" y="0"/>
          <a:chExt cx="0" cy="0"/>
        </a:xfrm>
      </p:grpSpPr>
      <p:sp>
        <p:nvSpPr>
          <p:cNvPr id="5" name="Vrije vorm: vorm 4">
            <a:extLst>
              <a:ext uri="{FF2B5EF4-FFF2-40B4-BE49-F238E27FC236}">
                <a16:creationId xmlns:a16="http://schemas.microsoft.com/office/drawing/2014/main" id="{BB1BDC14-884B-4DBB-BA30-E24B9F3864A9}"/>
              </a:ext>
            </a:extLst>
          </p:cNvPr>
          <p:cNvSpPr/>
          <p:nvPr userDrawn="1"/>
        </p:nvSpPr>
        <p:spPr>
          <a:xfrm flipH="1" flipV="1">
            <a:off x="1487485" y="-3"/>
            <a:ext cx="10704515" cy="6858003"/>
          </a:xfrm>
          <a:custGeom>
            <a:avLst/>
            <a:gdLst>
              <a:gd name="connsiteX0" fmla="*/ 10377487 w 10704515"/>
              <a:gd name="connsiteY0" fmla="*/ 6858000 h 6858003"/>
              <a:gd name="connsiteX1" fmla="*/ 0 w 10704515"/>
              <a:gd name="connsiteY1" fmla="*/ 6858000 h 6858003"/>
              <a:gd name="connsiteX2" fmla="*/ 0 w 10704515"/>
              <a:gd name="connsiteY2" fmla="*/ 0 h 6858003"/>
              <a:gd name="connsiteX3" fmla="*/ 10377487 w 10704515"/>
              <a:gd name="connsiteY3" fmla="*/ 0 h 6858003"/>
              <a:gd name="connsiteX4" fmla="*/ 10704515 w 10704515"/>
              <a:gd name="connsiteY4" fmla="*/ 6858003 h 6858003"/>
              <a:gd name="connsiteX5" fmla="*/ 10377488 w 10704515"/>
              <a:gd name="connsiteY5" fmla="*/ 6858003 h 6858003"/>
              <a:gd name="connsiteX6" fmla="*/ 10377488 w 10704515"/>
              <a:gd name="connsiteY6" fmla="*/ 6324602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04515" h="6858003">
                <a:moveTo>
                  <a:pt x="10377487" y="6858000"/>
                </a:moveTo>
                <a:lnTo>
                  <a:pt x="0" y="6858000"/>
                </a:lnTo>
                <a:lnTo>
                  <a:pt x="0" y="0"/>
                </a:lnTo>
                <a:lnTo>
                  <a:pt x="10377487" y="0"/>
                </a:lnTo>
                <a:close/>
                <a:moveTo>
                  <a:pt x="10704515" y="6858003"/>
                </a:moveTo>
                <a:lnTo>
                  <a:pt x="10377488" y="6858003"/>
                </a:lnTo>
                <a:lnTo>
                  <a:pt x="10377488" y="632460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B45BDCA0-6639-496F-B302-BE8B1ACB71E3}"/>
              </a:ext>
            </a:extLst>
          </p:cNvPr>
          <p:cNvSpPr>
            <a:spLocks noGrp="1"/>
          </p:cNvSpPr>
          <p:nvPr>
            <p:ph type="title"/>
          </p:nvPr>
        </p:nvSpPr>
        <p:spPr/>
        <p:txBody>
          <a:bodyPr/>
          <a:lstStyle>
            <a:lvl1pPr>
              <a:defRPr>
                <a:solidFill>
                  <a:schemeClr val="bg1"/>
                </a:solidFill>
              </a:defRPr>
            </a:lvl1pPr>
          </a:lstStyle>
          <a:p>
            <a:r>
              <a:rPr lang="nl-NL"/>
              <a:t>Klik om stijl te bewerken</a:t>
            </a:r>
          </a:p>
        </p:txBody>
      </p:sp>
      <p:sp>
        <p:nvSpPr>
          <p:cNvPr id="11" name="Tijdelijke aanduiding voor inhoud 3">
            <a:extLst>
              <a:ext uri="{FF2B5EF4-FFF2-40B4-BE49-F238E27FC236}">
                <a16:creationId xmlns:a16="http://schemas.microsoft.com/office/drawing/2014/main" id="{EAE127AE-8937-4554-911D-E3C7CF6469B5}"/>
              </a:ext>
            </a:extLst>
          </p:cNvPr>
          <p:cNvSpPr>
            <a:spLocks noGrp="1"/>
          </p:cNvSpPr>
          <p:nvPr>
            <p:ph sz="quarter" idx="10"/>
          </p:nvPr>
        </p:nvSpPr>
        <p:spPr>
          <a:xfrm>
            <a:off x="2135188" y="1762126"/>
            <a:ext cx="9361487" cy="4486276"/>
          </a:xfrm>
          <a:noFill/>
        </p:spPr>
        <p:txBody>
          <a:bodyPr/>
          <a:lstStyle>
            <a:lvl1pPr>
              <a:defRPr>
                <a:solidFill>
                  <a:schemeClr val="bg1"/>
                </a:solidFill>
              </a:defRPr>
            </a:lvl1pPr>
            <a:lvl2pPr>
              <a:defRPr>
                <a:solidFill>
                  <a:schemeClr val="bg1"/>
                </a:solidFill>
              </a:defRPr>
            </a:lvl2pPr>
          </a:lstStyle>
          <a:p>
            <a:pPr lvl="0"/>
            <a:r>
              <a:rPr lang="nl-NL"/>
              <a:t>Klikken om de tekststijl van het model te bewerken</a:t>
            </a:r>
          </a:p>
          <a:p>
            <a:pPr lvl="1"/>
            <a:r>
              <a:rPr lang="nl-NL"/>
              <a:t>Tweede niveau</a:t>
            </a:r>
          </a:p>
        </p:txBody>
      </p:sp>
    </p:spTree>
    <p:extLst>
      <p:ext uri="{BB962C8B-B14F-4D97-AF65-F5344CB8AC3E}">
        <p14:creationId xmlns:p14="http://schemas.microsoft.com/office/powerpoint/2010/main" val="506789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it L + Kleur3 R">
    <p:spTree>
      <p:nvGrpSpPr>
        <p:cNvPr id="1" name=""/>
        <p:cNvGrpSpPr/>
        <p:nvPr/>
      </p:nvGrpSpPr>
      <p:grpSpPr>
        <a:xfrm>
          <a:off x="0" y="0"/>
          <a:ext cx="0" cy="0"/>
          <a:chOff x="0" y="0"/>
          <a:chExt cx="0" cy="0"/>
        </a:xfrm>
      </p:grpSpPr>
      <p:sp>
        <p:nvSpPr>
          <p:cNvPr id="5" name="Vrije vorm: vorm 4">
            <a:extLst>
              <a:ext uri="{FF2B5EF4-FFF2-40B4-BE49-F238E27FC236}">
                <a16:creationId xmlns:a16="http://schemas.microsoft.com/office/drawing/2014/main" id="{BB1BDC14-884B-4DBB-BA30-E24B9F3864A9}"/>
              </a:ext>
            </a:extLst>
          </p:cNvPr>
          <p:cNvSpPr/>
          <p:nvPr userDrawn="1"/>
        </p:nvSpPr>
        <p:spPr>
          <a:xfrm flipH="1" flipV="1">
            <a:off x="1487485" y="-3"/>
            <a:ext cx="10704515" cy="6858003"/>
          </a:xfrm>
          <a:custGeom>
            <a:avLst/>
            <a:gdLst>
              <a:gd name="connsiteX0" fmla="*/ 10377487 w 10704515"/>
              <a:gd name="connsiteY0" fmla="*/ 6858000 h 6858003"/>
              <a:gd name="connsiteX1" fmla="*/ 0 w 10704515"/>
              <a:gd name="connsiteY1" fmla="*/ 6858000 h 6858003"/>
              <a:gd name="connsiteX2" fmla="*/ 0 w 10704515"/>
              <a:gd name="connsiteY2" fmla="*/ 0 h 6858003"/>
              <a:gd name="connsiteX3" fmla="*/ 10377487 w 10704515"/>
              <a:gd name="connsiteY3" fmla="*/ 0 h 6858003"/>
              <a:gd name="connsiteX4" fmla="*/ 10704515 w 10704515"/>
              <a:gd name="connsiteY4" fmla="*/ 6858003 h 6858003"/>
              <a:gd name="connsiteX5" fmla="*/ 10377488 w 10704515"/>
              <a:gd name="connsiteY5" fmla="*/ 6858003 h 6858003"/>
              <a:gd name="connsiteX6" fmla="*/ 10377488 w 10704515"/>
              <a:gd name="connsiteY6" fmla="*/ 6324602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04515" h="6858003">
                <a:moveTo>
                  <a:pt x="10377487" y="6858000"/>
                </a:moveTo>
                <a:lnTo>
                  <a:pt x="0" y="6858000"/>
                </a:lnTo>
                <a:lnTo>
                  <a:pt x="0" y="0"/>
                </a:lnTo>
                <a:lnTo>
                  <a:pt x="10377487" y="0"/>
                </a:lnTo>
                <a:close/>
                <a:moveTo>
                  <a:pt x="10704515" y="6858003"/>
                </a:moveTo>
                <a:lnTo>
                  <a:pt x="10377488" y="6858003"/>
                </a:lnTo>
                <a:lnTo>
                  <a:pt x="10377488" y="6324602"/>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B45BDCA0-6639-496F-B302-BE8B1ACB71E3}"/>
              </a:ext>
            </a:extLst>
          </p:cNvPr>
          <p:cNvSpPr>
            <a:spLocks noGrp="1"/>
          </p:cNvSpPr>
          <p:nvPr>
            <p:ph type="title"/>
          </p:nvPr>
        </p:nvSpPr>
        <p:spPr/>
        <p:txBody>
          <a:bodyPr/>
          <a:lstStyle>
            <a:lvl1pPr>
              <a:defRPr>
                <a:solidFill>
                  <a:schemeClr val="bg1"/>
                </a:solidFill>
              </a:defRPr>
            </a:lvl1pPr>
          </a:lstStyle>
          <a:p>
            <a:r>
              <a:rPr lang="nl-NL"/>
              <a:t>Klik om stijl te bewerken</a:t>
            </a:r>
          </a:p>
        </p:txBody>
      </p:sp>
      <p:sp>
        <p:nvSpPr>
          <p:cNvPr id="7" name="Tijdelijke aanduiding voor inhoud 3">
            <a:extLst>
              <a:ext uri="{FF2B5EF4-FFF2-40B4-BE49-F238E27FC236}">
                <a16:creationId xmlns:a16="http://schemas.microsoft.com/office/drawing/2014/main" id="{38845200-D676-490C-8DD0-1FFCDBE6FACA}"/>
              </a:ext>
            </a:extLst>
          </p:cNvPr>
          <p:cNvSpPr>
            <a:spLocks noGrp="1"/>
          </p:cNvSpPr>
          <p:nvPr>
            <p:ph sz="quarter" idx="10"/>
          </p:nvPr>
        </p:nvSpPr>
        <p:spPr>
          <a:xfrm>
            <a:off x="2135188" y="1762126"/>
            <a:ext cx="9361487" cy="4486276"/>
          </a:xfrm>
          <a:noFill/>
        </p:spPr>
        <p:txBody>
          <a:bodyPr/>
          <a:lstStyle>
            <a:lvl1pPr>
              <a:defRPr>
                <a:solidFill>
                  <a:schemeClr val="bg1"/>
                </a:solidFill>
              </a:defRPr>
            </a:lvl1pPr>
            <a:lvl2pPr>
              <a:defRPr>
                <a:solidFill>
                  <a:schemeClr val="bg1"/>
                </a:solidFill>
              </a:defRPr>
            </a:lvl2pPr>
          </a:lstStyle>
          <a:p>
            <a:pPr lvl="0"/>
            <a:r>
              <a:rPr lang="nl-NL"/>
              <a:t>Klikken om de tekststijl van het model te bewerken</a:t>
            </a:r>
          </a:p>
          <a:p>
            <a:pPr lvl="1"/>
            <a:r>
              <a:rPr lang="nl-NL"/>
              <a:t>Tweede niveau</a:t>
            </a:r>
          </a:p>
        </p:txBody>
      </p:sp>
    </p:spTree>
    <p:extLst>
      <p:ext uri="{BB962C8B-B14F-4D97-AF65-F5344CB8AC3E}">
        <p14:creationId xmlns:p14="http://schemas.microsoft.com/office/powerpoint/2010/main" val="4037069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it L + Kleur4 R">
    <p:spTree>
      <p:nvGrpSpPr>
        <p:cNvPr id="1" name=""/>
        <p:cNvGrpSpPr/>
        <p:nvPr/>
      </p:nvGrpSpPr>
      <p:grpSpPr>
        <a:xfrm>
          <a:off x="0" y="0"/>
          <a:ext cx="0" cy="0"/>
          <a:chOff x="0" y="0"/>
          <a:chExt cx="0" cy="0"/>
        </a:xfrm>
      </p:grpSpPr>
      <p:sp>
        <p:nvSpPr>
          <p:cNvPr id="5" name="Vrije vorm: vorm 4">
            <a:extLst>
              <a:ext uri="{FF2B5EF4-FFF2-40B4-BE49-F238E27FC236}">
                <a16:creationId xmlns:a16="http://schemas.microsoft.com/office/drawing/2014/main" id="{BB1BDC14-884B-4DBB-BA30-E24B9F3864A9}"/>
              </a:ext>
            </a:extLst>
          </p:cNvPr>
          <p:cNvSpPr/>
          <p:nvPr userDrawn="1"/>
        </p:nvSpPr>
        <p:spPr>
          <a:xfrm flipH="1" flipV="1">
            <a:off x="1487485" y="-3"/>
            <a:ext cx="10704515" cy="6858003"/>
          </a:xfrm>
          <a:custGeom>
            <a:avLst/>
            <a:gdLst>
              <a:gd name="connsiteX0" fmla="*/ 10377487 w 10704515"/>
              <a:gd name="connsiteY0" fmla="*/ 6858000 h 6858003"/>
              <a:gd name="connsiteX1" fmla="*/ 0 w 10704515"/>
              <a:gd name="connsiteY1" fmla="*/ 6858000 h 6858003"/>
              <a:gd name="connsiteX2" fmla="*/ 0 w 10704515"/>
              <a:gd name="connsiteY2" fmla="*/ 0 h 6858003"/>
              <a:gd name="connsiteX3" fmla="*/ 10377487 w 10704515"/>
              <a:gd name="connsiteY3" fmla="*/ 0 h 6858003"/>
              <a:gd name="connsiteX4" fmla="*/ 10704515 w 10704515"/>
              <a:gd name="connsiteY4" fmla="*/ 6858003 h 6858003"/>
              <a:gd name="connsiteX5" fmla="*/ 10377488 w 10704515"/>
              <a:gd name="connsiteY5" fmla="*/ 6858003 h 6858003"/>
              <a:gd name="connsiteX6" fmla="*/ 10377488 w 10704515"/>
              <a:gd name="connsiteY6" fmla="*/ 6324602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04515" h="6858003">
                <a:moveTo>
                  <a:pt x="10377487" y="6858000"/>
                </a:moveTo>
                <a:lnTo>
                  <a:pt x="0" y="6858000"/>
                </a:lnTo>
                <a:lnTo>
                  <a:pt x="0" y="0"/>
                </a:lnTo>
                <a:lnTo>
                  <a:pt x="10377487" y="0"/>
                </a:lnTo>
                <a:close/>
                <a:moveTo>
                  <a:pt x="10704515" y="6858003"/>
                </a:moveTo>
                <a:lnTo>
                  <a:pt x="10377488" y="6858003"/>
                </a:lnTo>
                <a:lnTo>
                  <a:pt x="10377488" y="632460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B45BDCA0-6639-496F-B302-BE8B1ACB71E3}"/>
              </a:ext>
            </a:extLst>
          </p:cNvPr>
          <p:cNvSpPr>
            <a:spLocks noGrp="1"/>
          </p:cNvSpPr>
          <p:nvPr>
            <p:ph type="title"/>
          </p:nvPr>
        </p:nvSpPr>
        <p:spPr/>
        <p:txBody>
          <a:bodyPr/>
          <a:lstStyle>
            <a:lvl1pPr>
              <a:defRPr>
                <a:solidFill>
                  <a:schemeClr val="bg1"/>
                </a:solidFill>
              </a:defRPr>
            </a:lvl1pPr>
          </a:lstStyle>
          <a:p>
            <a:r>
              <a:rPr lang="nl-NL"/>
              <a:t>Klik om stijl te bewerken</a:t>
            </a:r>
          </a:p>
        </p:txBody>
      </p:sp>
      <p:sp>
        <p:nvSpPr>
          <p:cNvPr id="6" name="Tijdelijke aanduiding voor inhoud 3">
            <a:extLst>
              <a:ext uri="{FF2B5EF4-FFF2-40B4-BE49-F238E27FC236}">
                <a16:creationId xmlns:a16="http://schemas.microsoft.com/office/drawing/2014/main" id="{DAB98F94-BEEE-4C02-9BAE-9571B94A48C3}"/>
              </a:ext>
            </a:extLst>
          </p:cNvPr>
          <p:cNvSpPr>
            <a:spLocks noGrp="1"/>
          </p:cNvSpPr>
          <p:nvPr>
            <p:ph sz="quarter" idx="10"/>
          </p:nvPr>
        </p:nvSpPr>
        <p:spPr>
          <a:xfrm>
            <a:off x="2135188" y="1762126"/>
            <a:ext cx="9361487" cy="4486276"/>
          </a:xfrm>
          <a:noFill/>
        </p:spPr>
        <p:txBody>
          <a:bodyPr/>
          <a:lstStyle>
            <a:lvl1pPr>
              <a:defRPr>
                <a:solidFill>
                  <a:schemeClr val="bg1"/>
                </a:solidFill>
              </a:defRPr>
            </a:lvl1pPr>
            <a:lvl2pPr>
              <a:defRPr>
                <a:solidFill>
                  <a:schemeClr val="bg1"/>
                </a:solidFill>
              </a:defRPr>
            </a:lvl2pPr>
          </a:lstStyle>
          <a:p>
            <a:pPr lvl="0"/>
            <a:r>
              <a:rPr lang="nl-NL"/>
              <a:t>Klikken om de tekststijl van het model te bewerken</a:t>
            </a:r>
          </a:p>
          <a:p>
            <a:pPr lvl="1"/>
            <a:r>
              <a:rPr lang="nl-NL"/>
              <a:t>Tweede niveau</a:t>
            </a:r>
          </a:p>
        </p:txBody>
      </p:sp>
    </p:spTree>
    <p:extLst>
      <p:ext uri="{BB962C8B-B14F-4D97-AF65-F5344CB8AC3E}">
        <p14:creationId xmlns:p14="http://schemas.microsoft.com/office/powerpoint/2010/main" val="936613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it L + Kleur5 R">
    <p:spTree>
      <p:nvGrpSpPr>
        <p:cNvPr id="1" name=""/>
        <p:cNvGrpSpPr/>
        <p:nvPr/>
      </p:nvGrpSpPr>
      <p:grpSpPr>
        <a:xfrm>
          <a:off x="0" y="0"/>
          <a:ext cx="0" cy="0"/>
          <a:chOff x="0" y="0"/>
          <a:chExt cx="0" cy="0"/>
        </a:xfrm>
      </p:grpSpPr>
      <p:sp>
        <p:nvSpPr>
          <p:cNvPr id="5" name="Vrije vorm: vorm 4">
            <a:extLst>
              <a:ext uri="{FF2B5EF4-FFF2-40B4-BE49-F238E27FC236}">
                <a16:creationId xmlns:a16="http://schemas.microsoft.com/office/drawing/2014/main" id="{BB1BDC14-884B-4DBB-BA30-E24B9F3864A9}"/>
              </a:ext>
            </a:extLst>
          </p:cNvPr>
          <p:cNvSpPr/>
          <p:nvPr userDrawn="1"/>
        </p:nvSpPr>
        <p:spPr>
          <a:xfrm flipH="1" flipV="1">
            <a:off x="1487485" y="-3"/>
            <a:ext cx="10704515" cy="6858003"/>
          </a:xfrm>
          <a:custGeom>
            <a:avLst/>
            <a:gdLst>
              <a:gd name="connsiteX0" fmla="*/ 10377487 w 10704515"/>
              <a:gd name="connsiteY0" fmla="*/ 6858000 h 6858003"/>
              <a:gd name="connsiteX1" fmla="*/ 0 w 10704515"/>
              <a:gd name="connsiteY1" fmla="*/ 6858000 h 6858003"/>
              <a:gd name="connsiteX2" fmla="*/ 0 w 10704515"/>
              <a:gd name="connsiteY2" fmla="*/ 0 h 6858003"/>
              <a:gd name="connsiteX3" fmla="*/ 10377487 w 10704515"/>
              <a:gd name="connsiteY3" fmla="*/ 0 h 6858003"/>
              <a:gd name="connsiteX4" fmla="*/ 10704515 w 10704515"/>
              <a:gd name="connsiteY4" fmla="*/ 6858003 h 6858003"/>
              <a:gd name="connsiteX5" fmla="*/ 10377488 w 10704515"/>
              <a:gd name="connsiteY5" fmla="*/ 6858003 h 6858003"/>
              <a:gd name="connsiteX6" fmla="*/ 10377488 w 10704515"/>
              <a:gd name="connsiteY6" fmla="*/ 6324602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04515" h="6858003">
                <a:moveTo>
                  <a:pt x="10377487" y="6858000"/>
                </a:moveTo>
                <a:lnTo>
                  <a:pt x="0" y="6858000"/>
                </a:lnTo>
                <a:lnTo>
                  <a:pt x="0" y="0"/>
                </a:lnTo>
                <a:lnTo>
                  <a:pt x="10377487" y="0"/>
                </a:lnTo>
                <a:close/>
                <a:moveTo>
                  <a:pt x="10704515" y="6858003"/>
                </a:moveTo>
                <a:lnTo>
                  <a:pt x="10377488" y="6858003"/>
                </a:lnTo>
                <a:lnTo>
                  <a:pt x="10377488" y="6324602"/>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B45BDCA0-6639-496F-B302-BE8B1ACB71E3}"/>
              </a:ext>
            </a:extLst>
          </p:cNvPr>
          <p:cNvSpPr>
            <a:spLocks noGrp="1"/>
          </p:cNvSpPr>
          <p:nvPr>
            <p:ph type="title"/>
          </p:nvPr>
        </p:nvSpPr>
        <p:spPr/>
        <p:txBody>
          <a:bodyPr/>
          <a:lstStyle>
            <a:lvl1pPr>
              <a:defRPr>
                <a:solidFill>
                  <a:schemeClr val="bg1"/>
                </a:solidFill>
              </a:defRPr>
            </a:lvl1pPr>
          </a:lstStyle>
          <a:p>
            <a:r>
              <a:rPr lang="nl-NL"/>
              <a:t>Klik om stijl te bewerken</a:t>
            </a:r>
          </a:p>
        </p:txBody>
      </p:sp>
      <p:sp>
        <p:nvSpPr>
          <p:cNvPr id="6" name="Tijdelijke aanduiding voor inhoud 3">
            <a:extLst>
              <a:ext uri="{FF2B5EF4-FFF2-40B4-BE49-F238E27FC236}">
                <a16:creationId xmlns:a16="http://schemas.microsoft.com/office/drawing/2014/main" id="{0E750CF5-1E95-41D0-AC37-66E20E9DE333}"/>
              </a:ext>
            </a:extLst>
          </p:cNvPr>
          <p:cNvSpPr>
            <a:spLocks noGrp="1"/>
          </p:cNvSpPr>
          <p:nvPr>
            <p:ph sz="quarter" idx="10"/>
          </p:nvPr>
        </p:nvSpPr>
        <p:spPr>
          <a:xfrm>
            <a:off x="2135188" y="1762126"/>
            <a:ext cx="9361487" cy="4486276"/>
          </a:xfrm>
          <a:noFill/>
        </p:spPr>
        <p:txBody>
          <a:bodyPr/>
          <a:lstStyle>
            <a:lvl1pPr>
              <a:defRPr>
                <a:solidFill>
                  <a:schemeClr val="bg1"/>
                </a:solidFill>
              </a:defRPr>
            </a:lvl1pPr>
            <a:lvl2pPr>
              <a:defRPr>
                <a:solidFill>
                  <a:schemeClr val="bg1"/>
                </a:solidFill>
              </a:defRPr>
            </a:lvl2pPr>
          </a:lstStyle>
          <a:p>
            <a:pPr lvl="0"/>
            <a:r>
              <a:rPr lang="nl-NL"/>
              <a:t>Klikken om de tekststijl van het model te bewerken</a:t>
            </a:r>
          </a:p>
          <a:p>
            <a:pPr lvl="1"/>
            <a:r>
              <a:rPr lang="nl-NL"/>
              <a:t>Tweede niveau</a:t>
            </a:r>
          </a:p>
        </p:txBody>
      </p:sp>
    </p:spTree>
    <p:extLst>
      <p:ext uri="{BB962C8B-B14F-4D97-AF65-F5344CB8AC3E}">
        <p14:creationId xmlns:p14="http://schemas.microsoft.com/office/powerpoint/2010/main" val="2807419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it L + Kleur6 R">
    <p:spTree>
      <p:nvGrpSpPr>
        <p:cNvPr id="1" name=""/>
        <p:cNvGrpSpPr/>
        <p:nvPr/>
      </p:nvGrpSpPr>
      <p:grpSpPr>
        <a:xfrm>
          <a:off x="0" y="0"/>
          <a:ext cx="0" cy="0"/>
          <a:chOff x="0" y="0"/>
          <a:chExt cx="0" cy="0"/>
        </a:xfrm>
      </p:grpSpPr>
      <p:sp>
        <p:nvSpPr>
          <p:cNvPr id="5" name="Vrije vorm: vorm 4">
            <a:extLst>
              <a:ext uri="{FF2B5EF4-FFF2-40B4-BE49-F238E27FC236}">
                <a16:creationId xmlns:a16="http://schemas.microsoft.com/office/drawing/2014/main" id="{BB1BDC14-884B-4DBB-BA30-E24B9F3864A9}"/>
              </a:ext>
            </a:extLst>
          </p:cNvPr>
          <p:cNvSpPr/>
          <p:nvPr userDrawn="1"/>
        </p:nvSpPr>
        <p:spPr>
          <a:xfrm flipH="1" flipV="1">
            <a:off x="1487485" y="-3"/>
            <a:ext cx="10704515" cy="6858003"/>
          </a:xfrm>
          <a:custGeom>
            <a:avLst/>
            <a:gdLst>
              <a:gd name="connsiteX0" fmla="*/ 10377487 w 10704515"/>
              <a:gd name="connsiteY0" fmla="*/ 6858000 h 6858003"/>
              <a:gd name="connsiteX1" fmla="*/ 0 w 10704515"/>
              <a:gd name="connsiteY1" fmla="*/ 6858000 h 6858003"/>
              <a:gd name="connsiteX2" fmla="*/ 0 w 10704515"/>
              <a:gd name="connsiteY2" fmla="*/ 0 h 6858003"/>
              <a:gd name="connsiteX3" fmla="*/ 10377487 w 10704515"/>
              <a:gd name="connsiteY3" fmla="*/ 0 h 6858003"/>
              <a:gd name="connsiteX4" fmla="*/ 10704515 w 10704515"/>
              <a:gd name="connsiteY4" fmla="*/ 6858003 h 6858003"/>
              <a:gd name="connsiteX5" fmla="*/ 10377488 w 10704515"/>
              <a:gd name="connsiteY5" fmla="*/ 6858003 h 6858003"/>
              <a:gd name="connsiteX6" fmla="*/ 10377488 w 10704515"/>
              <a:gd name="connsiteY6" fmla="*/ 6324602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04515" h="6858003">
                <a:moveTo>
                  <a:pt x="10377487" y="6858000"/>
                </a:moveTo>
                <a:lnTo>
                  <a:pt x="0" y="6858000"/>
                </a:lnTo>
                <a:lnTo>
                  <a:pt x="0" y="0"/>
                </a:lnTo>
                <a:lnTo>
                  <a:pt x="10377487" y="0"/>
                </a:lnTo>
                <a:close/>
                <a:moveTo>
                  <a:pt x="10704515" y="6858003"/>
                </a:moveTo>
                <a:lnTo>
                  <a:pt x="10377488" y="6858003"/>
                </a:lnTo>
                <a:lnTo>
                  <a:pt x="10377488" y="6324602"/>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B45BDCA0-6639-496F-B302-BE8B1ACB71E3}"/>
              </a:ext>
            </a:extLst>
          </p:cNvPr>
          <p:cNvSpPr>
            <a:spLocks noGrp="1"/>
          </p:cNvSpPr>
          <p:nvPr>
            <p:ph type="title"/>
          </p:nvPr>
        </p:nvSpPr>
        <p:spPr/>
        <p:txBody>
          <a:bodyPr/>
          <a:lstStyle>
            <a:lvl1pPr>
              <a:defRPr>
                <a:solidFill>
                  <a:schemeClr val="bg1"/>
                </a:solidFill>
              </a:defRPr>
            </a:lvl1pPr>
          </a:lstStyle>
          <a:p>
            <a:r>
              <a:rPr lang="nl-NL"/>
              <a:t>Klik om stijl te bewerken</a:t>
            </a:r>
          </a:p>
        </p:txBody>
      </p:sp>
      <p:sp>
        <p:nvSpPr>
          <p:cNvPr id="7" name="Tijdelijke aanduiding voor inhoud 3">
            <a:extLst>
              <a:ext uri="{FF2B5EF4-FFF2-40B4-BE49-F238E27FC236}">
                <a16:creationId xmlns:a16="http://schemas.microsoft.com/office/drawing/2014/main" id="{B413ACD4-AC68-4F47-A84C-7E4726CC4B14}"/>
              </a:ext>
            </a:extLst>
          </p:cNvPr>
          <p:cNvSpPr>
            <a:spLocks noGrp="1"/>
          </p:cNvSpPr>
          <p:nvPr>
            <p:ph sz="quarter" idx="10"/>
          </p:nvPr>
        </p:nvSpPr>
        <p:spPr>
          <a:xfrm>
            <a:off x="2135188" y="1762126"/>
            <a:ext cx="9361487" cy="4486276"/>
          </a:xfrm>
          <a:noFill/>
        </p:spPr>
        <p:txBody>
          <a:bodyPr/>
          <a:lstStyle>
            <a:lvl1pPr>
              <a:defRPr>
                <a:solidFill>
                  <a:schemeClr val="bg1"/>
                </a:solidFill>
              </a:defRPr>
            </a:lvl1pPr>
            <a:lvl2pPr>
              <a:defRPr>
                <a:solidFill>
                  <a:schemeClr val="bg1"/>
                </a:solidFill>
              </a:defRPr>
            </a:lvl2pPr>
          </a:lstStyle>
          <a:p>
            <a:pPr lvl="0"/>
            <a:r>
              <a:rPr lang="nl-NL"/>
              <a:t>Klikken om de tekststijl van het model te bewerken</a:t>
            </a:r>
          </a:p>
          <a:p>
            <a:pPr lvl="1"/>
            <a:r>
              <a:rPr lang="nl-NL"/>
              <a:t>Tweede niveau</a:t>
            </a:r>
          </a:p>
        </p:txBody>
      </p:sp>
    </p:spTree>
    <p:extLst>
      <p:ext uri="{BB962C8B-B14F-4D97-AF65-F5344CB8AC3E}">
        <p14:creationId xmlns:p14="http://schemas.microsoft.com/office/powerpoint/2010/main" val="429334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it L + Kleur7 R">
    <p:spTree>
      <p:nvGrpSpPr>
        <p:cNvPr id="1" name=""/>
        <p:cNvGrpSpPr/>
        <p:nvPr/>
      </p:nvGrpSpPr>
      <p:grpSpPr>
        <a:xfrm>
          <a:off x="0" y="0"/>
          <a:ext cx="0" cy="0"/>
          <a:chOff x="0" y="0"/>
          <a:chExt cx="0" cy="0"/>
        </a:xfrm>
      </p:grpSpPr>
      <p:sp>
        <p:nvSpPr>
          <p:cNvPr id="5" name="Vrije vorm: vorm 4">
            <a:extLst>
              <a:ext uri="{FF2B5EF4-FFF2-40B4-BE49-F238E27FC236}">
                <a16:creationId xmlns:a16="http://schemas.microsoft.com/office/drawing/2014/main" id="{BB1BDC14-884B-4DBB-BA30-E24B9F3864A9}"/>
              </a:ext>
            </a:extLst>
          </p:cNvPr>
          <p:cNvSpPr/>
          <p:nvPr userDrawn="1"/>
        </p:nvSpPr>
        <p:spPr>
          <a:xfrm flipH="1" flipV="1">
            <a:off x="1487485" y="-3"/>
            <a:ext cx="10704515" cy="6858003"/>
          </a:xfrm>
          <a:custGeom>
            <a:avLst/>
            <a:gdLst>
              <a:gd name="connsiteX0" fmla="*/ 10377487 w 10704515"/>
              <a:gd name="connsiteY0" fmla="*/ 6858000 h 6858003"/>
              <a:gd name="connsiteX1" fmla="*/ 0 w 10704515"/>
              <a:gd name="connsiteY1" fmla="*/ 6858000 h 6858003"/>
              <a:gd name="connsiteX2" fmla="*/ 0 w 10704515"/>
              <a:gd name="connsiteY2" fmla="*/ 0 h 6858003"/>
              <a:gd name="connsiteX3" fmla="*/ 10377487 w 10704515"/>
              <a:gd name="connsiteY3" fmla="*/ 0 h 6858003"/>
              <a:gd name="connsiteX4" fmla="*/ 10704515 w 10704515"/>
              <a:gd name="connsiteY4" fmla="*/ 6858003 h 6858003"/>
              <a:gd name="connsiteX5" fmla="*/ 10377488 w 10704515"/>
              <a:gd name="connsiteY5" fmla="*/ 6858003 h 6858003"/>
              <a:gd name="connsiteX6" fmla="*/ 10377488 w 10704515"/>
              <a:gd name="connsiteY6" fmla="*/ 6324602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04515" h="6858003">
                <a:moveTo>
                  <a:pt x="10377487" y="6858000"/>
                </a:moveTo>
                <a:lnTo>
                  <a:pt x="0" y="6858000"/>
                </a:lnTo>
                <a:lnTo>
                  <a:pt x="0" y="0"/>
                </a:lnTo>
                <a:lnTo>
                  <a:pt x="10377487" y="0"/>
                </a:lnTo>
                <a:close/>
                <a:moveTo>
                  <a:pt x="10704515" y="6858003"/>
                </a:moveTo>
                <a:lnTo>
                  <a:pt x="10377488" y="6858003"/>
                </a:lnTo>
                <a:lnTo>
                  <a:pt x="10377488" y="6324602"/>
                </a:lnTo>
                <a:close/>
              </a:path>
            </a:pathLst>
          </a:custGeom>
          <a:solidFill>
            <a:srgbClr val="88C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B45BDCA0-6639-496F-B302-BE8B1ACB71E3}"/>
              </a:ext>
            </a:extLst>
          </p:cNvPr>
          <p:cNvSpPr>
            <a:spLocks noGrp="1"/>
          </p:cNvSpPr>
          <p:nvPr>
            <p:ph type="title"/>
          </p:nvPr>
        </p:nvSpPr>
        <p:spPr/>
        <p:txBody>
          <a:bodyPr/>
          <a:lstStyle>
            <a:lvl1pPr>
              <a:defRPr>
                <a:solidFill>
                  <a:schemeClr val="bg1"/>
                </a:solidFill>
              </a:defRPr>
            </a:lvl1pPr>
          </a:lstStyle>
          <a:p>
            <a:r>
              <a:rPr lang="nl-NL"/>
              <a:t>Klik om stijl te bewerken</a:t>
            </a:r>
          </a:p>
        </p:txBody>
      </p:sp>
      <p:sp>
        <p:nvSpPr>
          <p:cNvPr id="6" name="Tijdelijke aanduiding voor inhoud 3">
            <a:extLst>
              <a:ext uri="{FF2B5EF4-FFF2-40B4-BE49-F238E27FC236}">
                <a16:creationId xmlns:a16="http://schemas.microsoft.com/office/drawing/2014/main" id="{6C599ED7-F42A-44B1-A93F-F5FAB3AD2911}"/>
              </a:ext>
            </a:extLst>
          </p:cNvPr>
          <p:cNvSpPr>
            <a:spLocks noGrp="1"/>
          </p:cNvSpPr>
          <p:nvPr>
            <p:ph sz="quarter" idx="10"/>
          </p:nvPr>
        </p:nvSpPr>
        <p:spPr>
          <a:xfrm>
            <a:off x="2135188" y="1762126"/>
            <a:ext cx="9361487" cy="4486276"/>
          </a:xfrm>
          <a:noFill/>
        </p:spPr>
        <p:txBody>
          <a:bodyPr/>
          <a:lstStyle>
            <a:lvl1pPr>
              <a:defRPr>
                <a:solidFill>
                  <a:schemeClr val="bg1"/>
                </a:solidFill>
              </a:defRPr>
            </a:lvl1pPr>
            <a:lvl2pPr>
              <a:defRPr>
                <a:solidFill>
                  <a:schemeClr val="bg1"/>
                </a:solidFill>
              </a:defRPr>
            </a:lvl2pPr>
          </a:lstStyle>
          <a:p>
            <a:pPr lvl="0"/>
            <a:r>
              <a:rPr lang="nl-NL"/>
              <a:t>Klikken om de tekststijl van het model te bewerken</a:t>
            </a:r>
          </a:p>
          <a:p>
            <a:pPr lvl="1"/>
            <a:r>
              <a:rPr lang="nl-NL"/>
              <a:t>Tweede niveau</a:t>
            </a:r>
          </a:p>
        </p:txBody>
      </p:sp>
    </p:spTree>
    <p:extLst>
      <p:ext uri="{BB962C8B-B14F-4D97-AF65-F5344CB8AC3E}">
        <p14:creationId xmlns:p14="http://schemas.microsoft.com/office/powerpoint/2010/main" val="2314224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Kleur1 L + Tekst R">
    <p:spTree>
      <p:nvGrpSpPr>
        <p:cNvPr id="1" name=""/>
        <p:cNvGrpSpPr/>
        <p:nvPr/>
      </p:nvGrpSpPr>
      <p:grpSpPr>
        <a:xfrm>
          <a:off x="0" y="0"/>
          <a:ext cx="0" cy="0"/>
          <a:chOff x="0" y="0"/>
          <a:chExt cx="0" cy="0"/>
        </a:xfrm>
      </p:grpSpPr>
      <p:sp>
        <p:nvSpPr>
          <p:cNvPr id="9" name="Vrije vorm: vorm 8">
            <a:extLst>
              <a:ext uri="{FF2B5EF4-FFF2-40B4-BE49-F238E27FC236}">
                <a16:creationId xmlns:a16="http://schemas.microsoft.com/office/drawing/2014/main" id="{78A627D9-4F32-46CE-A08C-D9585C8CEFF4}"/>
              </a:ext>
            </a:extLst>
          </p:cNvPr>
          <p:cNvSpPr/>
          <p:nvPr userDrawn="1"/>
        </p:nvSpPr>
        <p:spPr>
          <a:xfrm>
            <a:off x="0" y="-3"/>
            <a:ext cx="1814513" cy="6858003"/>
          </a:xfrm>
          <a:custGeom>
            <a:avLst/>
            <a:gdLst>
              <a:gd name="connsiteX0" fmla="*/ 0 w 1814513"/>
              <a:gd name="connsiteY0" fmla="*/ 3178 h 6858003"/>
              <a:gd name="connsiteX1" fmla="*/ 1489433 w 1814513"/>
              <a:gd name="connsiteY1" fmla="*/ 3178 h 6858003"/>
              <a:gd name="connsiteX2" fmla="*/ 1814512 w 1814513"/>
              <a:gd name="connsiteY2" fmla="*/ 533402 h 6858003"/>
              <a:gd name="connsiteX3" fmla="*/ 1814512 w 1814513"/>
              <a:gd name="connsiteY3" fmla="*/ 3178 h 6858003"/>
              <a:gd name="connsiteX4" fmla="*/ 1814513 w 1814513"/>
              <a:gd name="connsiteY4" fmla="*/ 3178 h 6858003"/>
              <a:gd name="connsiteX5" fmla="*/ 1814513 w 1814513"/>
              <a:gd name="connsiteY5" fmla="*/ 6858003 h 6858003"/>
              <a:gd name="connsiteX6" fmla="*/ 0 w 1814513"/>
              <a:gd name="connsiteY6" fmla="*/ 6858003 h 6858003"/>
              <a:gd name="connsiteX7" fmla="*/ 1487485 w 1814513"/>
              <a:gd name="connsiteY7" fmla="*/ 0 h 6858003"/>
              <a:gd name="connsiteX8" fmla="*/ 1814512 w 1814513"/>
              <a:gd name="connsiteY8" fmla="*/ 0 h 6858003"/>
              <a:gd name="connsiteX9" fmla="*/ 1814512 w 1814513"/>
              <a:gd name="connsiteY9" fmla="*/ 3178 h 6858003"/>
              <a:gd name="connsiteX10" fmla="*/ 1489433 w 1814513"/>
              <a:gd name="connsiteY10" fmla="*/ 3178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14513" h="6858003">
                <a:moveTo>
                  <a:pt x="0" y="3178"/>
                </a:moveTo>
                <a:lnTo>
                  <a:pt x="1489433" y="3178"/>
                </a:lnTo>
                <a:lnTo>
                  <a:pt x="1814512" y="533402"/>
                </a:lnTo>
                <a:lnTo>
                  <a:pt x="1814512" y="3178"/>
                </a:lnTo>
                <a:lnTo>
                  <a:pt x="1814513" y="3178"/>
                </a:lnTo>
                <a:lnTo>
                  <a:pt x="1814513" y="6858003"/>
                </a:lnTo>
                <a:lnTo>
                  <a:pt x="0" y="6858003"/>
                </a:lnTo>
                <a:close/>
                <a:moveTo>
                  <a:pt x="1487485" y="0"/>
                </a:moveTo>
                <a:lnTo>
                  <a:pt x="1814512" y="0"/>
                </a:lnTo>
                <a:lnTo>
                  <a:pt x="1814512" y="3178"/>
                </a:lnTo>
                <a:lnTo>
                  <a:pt x="1489433" y="317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B45BDCA0-6639-496F-B302-BE8B1ACB71E3}"/>
              </a:ext>
            </a:extLst>
          </p:cNvPr>
          <p:cNvSpPr>
            <a:spLocks noGrp="1"/>
          </p:cNvSpPr>
          <p:nvPr>
            <p:ph type="title"/>
          </p:nvPr>
        </p:nvSpPr>
        <p:spPr/>
        <p:txBody>
          <a:bodyPr/>
          <a:lstStyle>
            <a:lvl1pPr>
              <a:defRPr>
                <a:solidFill>
                  <a:schemeClr val="tx1"/>
                </a:solidFill>
              </a:defRPr>
            </a:lvl1pPr>
          </a:lstStyle>
          <a:p>
            <a:r>
              <a:rPr lang="nl-NL"/>
              <a:t>Klik om stijl te bewerken</a:t>
            </a:r>
          </a:p>
        </p:txBody>
      </p:sp>
      <p:sp>
        <p:nvSpPr>
          <p:cNvPr id="6" name="Tijdelijke aanduiding voor inhoud 3">
            <a:extLst>
              <a:ext uri="{FF2B5EF4-FFF2-40B4-BE49-F238E27FC236}">
                <a16:creationId xmlns:a16="http://schemas.microsoft.com/office/drawing/2014/main" id="{EF9FFBDC-CF97-43A5-8081-D7319FC19A73}"/>
              </a:ext>
            </a:extLst>
          </p:cNvPr>
          <p:cNvSpPr>
            <a:spLocks noGrp="1"/>
          </p:cNvSpPr>
          <p:nvPr>
            <p:ph sz="quarter" idx="10"/>
          </p:nvPr>
        </p:nvSpPr>
        <p:spPr>
          <a:xfrm>
            <a:off x="2135188" y="1762126"/>
            <a:ext cx="9361487" cy="4486276"/>
          </a:xfrm>
          <a:noFill/>
        </p:spPr>
        <p:txBody>
          <a:bodyPr/>
          <a:lstStyle>
            <a:lvl1pPr>
              <a:defRPr>
                <a:solidFill>
                  <a:schemeClr val="tx1"/>
                </a:solidFill>
              </a:defRPr>
            </a:lvl1pPr>
            <a:lvl2pPr>
              <a:defRPr>
                <a:solidFill>
                  <a:schemeClr val="tx1"/>
                </a:solidFill>
              </a:defRPr>
            </a:lvl2pPr>
          </a:lstStyle>
          <a:p>
            <a:pPr lvl="0"/>
            <a:r>
              <a:rPr lang="nl-NL"/>
              <a:t>Klikken om de tekststijl van het model te bewerken</a:t>
            </a:r>
          </a:p>
          <a:p>
            <a:pPr lvl="1"/>
            <a:r>
              <a:rPr lang="nl-NL"/>
              <a:t>Tweede niveau</a:t>
            </a:r>
          </a:p>
        </p:txBody>
      </p:sp>
      <p:pic>
        <p:nvPicPr>
          <p:cNvPr id="10" name="Picture 8">
            <a:extLst>
              <a:ext uri="{FF2B5EF4-FFF2-40B4-BE49-F238E27FC236}">
                <a16:creationId xmlns:a16="http://schemas.microsoft.com/office/drawing/2014/main" id="{520F615B-8597-458C-B1FE-4DC0B7A51CDD}"/>
              </a:ext>
            </a:extLst>
          </p:cNvPr>
          <p:cNvPicPr>
            <a:picLocks noChangeAspect="1"/>
          </p:cNvPicPr>
          <p:nvPr userDrawn="1"/>
        </p:nvPicPr>
        <p:blipFill>
          <a:blip r:embed="rId2"/>
          <a:stretch>
            <a:fillRect/>
          </a:stretch>
        </p:blipFill>
        <p:spPr>
          <a:xfrm>
            <a:off x="323850" y="6246812"/>
            <a:ext cx="1168400" cy="292100"/>
          </a:xfrm>
          <a:prstGeom prst="rect">
            <a:avLst/>
          </a:prstGeom>
        </p:spPr>
      </p:pic>
    </p:spTree>
    <p:extLst>
      <p:ext uri="{BB962C8B-B14F-4D97-AF65-F5344CB8AC3E}">
        <p14:creationId xmlns:p14="http://schemas.microsoft.com/office/powerpoint/2010/main" val="2947928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529A0680-E5A4-4DD3-8236-B164CDC52F78}"/>
              </a:ext>
            </a:extLst>
          </p:cNvPr>
          <p:cNvSpPr>
            <a:spLocks noGrp="1"/>
          </p:cNvSpPr>
          <p:nvPr>
            <p:ph type="title"/>
          </p:nvPr>
        </p:nvSpPr>
        <p:spPr>
          <a:xfrm>
            <a:off x="2135187" y="463550"/>
            <a:ext cx="9361487" cy="1241426"/>
          </a:xfrm>
          <a:prstGeom prst="rect">
            <a:avLst/>
          </a:prstGeom>
        </p:spPr>
        <p:txBody>
          <a:bodyPr vert="horz" wrap="square" lIns="0" tIns="0" rIns="0" bIns="36000" rtlCol="0" anchor="t" anchorCtr="0">
            <a:noAutofit/>
          </a:bodyPr>
          <a:lstStyle/>
          <a:p>
            <a:endParaRPr lang="nl-NL"/>
          </a:p>
        </p:txBody>
      </p:sp>
      <p:sp>
        <p:nvSpPr>
          <p:cNvPr id="3" name="Tijdelijke aanduiding voor tekst 2">
            <a:extLst>
              <a:ext uri="{FF2B5EF4-FFF2-40B4-BE49-F238E27FC236}">
                <a16:creationId xmlns:a16="http://schemas.microsoft.com/office/drawing/2014/main" id="{284CE8AA-4ABE-477B-9932-74A41394531E}"/>
              </a:ext>
            </a:extLst>
          </p:cNvPr>
          <p:cNvSpPr>
            <a:spLocks noGrp="1"/>
          </p:cNvSpPr>
          <p:nvPr>
            <p:ph type="body" idx="1"/>
          </p:nvPr>
        </p:nvSpPr>
        <p:spPr>
          <a:xfrm>
            <a:off x="2135187" y="1704976"/>
            <a:ext cx="9361488" cy="4535238"/>
          </a:xfrm>
          <a:prstGeom prst="rect">
            <a:avLst/>
          </a:prstGeom>
        </p:spPr>
        <p:txBody>
          <a:bodyPr vert="horz" lIns="0" tIns="0" rIns="0" bIns="0" rtlCol="0">
            <a:normAutofit/>
          </a:bodyPr>
          <a:lstStyle/>
          <a:p>
            <a:pPr lvl="0"/>
            <a:r>
              <a:rPr lang="nl-NL"/>
              <a:t>Klikken om de tekststijl van het model te bewerken</a:t>
            </a:r>
          </a:p>
          <a:p>
            <a:pPr lvl="1"/>
            <a:r>
              <a:rPr lang="nl-NL"/>
              <a:t>Tweede niveau</a:t>
            </a:r>
          </a:p>
        </p:txBody>
      </p:sp>
      <p:pic>
        <p:nvPicPr>
          <p:cNvPr id="11" name="Logo">
            <a:extLst>
              <a:ext uri="{FF2B5EF4-FFF2-40B4-BE49-F238E27FC236}">
                <a16:creationId xmlns:a16="http://schemas.microsoft.com/office/drawing/2014/main" id="{9F11EEA6-4ECB-41C7-A95E-80E324123D68}"/>
              </a:ext>
            </a:extLst>
          </p:cNvPr>
          <p:cNvPicPr>
            <a:picLocks noChangeAspect="1"/>
          </p:cNvPicPr>
          <p:nvPr userDrawn="1"/>
        </p:nvPicPr>
        <p:blipFill rotWithShape="1">
          <a:blip r:embed="rId27">
            <a:extLst>
              <a:ext uri="{28A0092B-C50C-407E-A947-70E740481C1C}">
                <a14:useLocalDpi xmlns:a14="http://schemas.microsoft.com/office/drawing/2010/main" val="0"/>
              </a:ext>
            </a:extLst>
          </a:blip>
          <a:srcRect/>
          <a:stretch/>
        </p:blipFill>
        <p:spPr>
          <a:xfrm>
            <a:off x="320562" y="6240214"/>
            <a:ext cx="1186770" cy="308059"/>
          </a:xfrm>
          <a:prstGeom prst="rect">
            <a:avLst/>
          </a:prstGeom>
        </p:spPr>
      </p:pic>
    </p:spTree>
    <p:extLst>
      <p:ext uri="{BB962C8B-B14F-4D97-AF65-F5344CB8AC3E}">
        <p14:creationId xmlns:p14="http://schemas.microsoft.com/office/powerpoint/2010/main" val="654404356"/>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 id="2147483659"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360000" indent="-360000" algn="l" defTabSz="914400" rtl="0" eaLnBrk="1" latinLnBrk="0" hangingPunct="1">
        <a:lnSpc>
          <a:spcPct val="100000"/>
        </a:lnSpc>
        <a:spcBef>
          <a:spcPts val="0"/>
        </a:spcBef>
        <a:buFont typeface="Arial" panose="020B0604020202020204" pitchFamily="34" charset="0"/>
        <a:buChar char="•"/>
        <a:defRPr sz="2800" kern="1200">
          <a:solidFill>
            <a:schemeClr val="tx1"/>
          </a:solidFill>
          <a:latin typeface="+mn-lt"/>
          <a:ea typeface="+mn-ea"/>
          <a:cs typeface="+mn-cs"/>
        </a:defRPr>
      </a:lvl1pPr>
      <a:lvl2pPr marL="720000" indent="-360000" algn="l" defTabSz="914400" rtl="0" eaLnBrk="1" latinLnBrk="0" hangingPunct="1">
        <a:lnSpc>
          <a:spcPct val="90000"/>
        </a:lnSpc>
        <a:spcBef>
          <a:spcPts val="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143" userDrawn="1">
          <p15:clr>
            <a:srgbClr val="F26B43"/>
          </p15:clr>
        </p15:guide>
        <p15:guide id="2" orient="horz" pos="3936" userDrawn="1">
          <p15:clr>
            <a:srgbClr val="F26B43"/>
          </p15:clr>
        </p15:guide>
        <p15:guide id="3" pos="1345" userDrawn="1">
          <p15:clr>
            <a:srgbClr val="F26B43"/>
          </p15:clr>
        </p15:guide>
        <p15:guide id="4" pos="7242" userDrawn="1">
          <p15:clr>
            <a:srgbClr val="F26B43"/>
          </p15:clr>
        </p15:guide>
        <p15:guide id="5" pos="204" userDrawn="1">
          <p15:clr>
            <a:srgbClr val="F26B43"/>
          </p15:clr>
        </p15:guide>
        <p15:guide id="6" orient="horz" pos="4119" userDrawn="1">
          <p15:clr>
            <a:srgbClr val="F26B43"/>
          </p15:clr>
        </p15:guide>
        <p15:guide id="7" orient="horz" pos="336" userDrawn="1">
          <p15:clr>
            <a:srgbClr val="F26B43"/>
          </p15:clr>
        </p15:guide>
        <p15:guide id="8" orient="horz" pos="1162" userDrawn="1">
          <p15:clr>
            <a:srgbClr val="F26B43"/>
          </p15:clr>
        </p15:guide>
        <p15:guide id="9" pos="93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4.xml"/><Relationship Id="rId5" Type="http://schemas.openxmlformats.org/officeDocument/2006/relationships/image" Target="../media/image15.jpe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1.xml"/><Relationship Id="rId1" Type="http://schemas.openxmlformats.org/officeDocument/2006/relationships/video" Target="https://www.youtube.com/embed/JnDf_ERRf28?feature=oembed"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descr="Afbeelding met kleding, persoon, buitenshuis, gebouw&#10;&#10;Automatisch gegenereerde beschrijving">
            <a:extLst>
              <a:ext uri="{FF2B5EF4-FFF2-40B4-BE49-F238E27FC236}">
                <a16:creationId xmlns:a16="http://schemas.microsoft.com/office/drawing/2014/main" id="{2E7DB6A3-E7C4-ADC0-B6FE-AE2E103B0B8A}"/>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0" y="7949"/>
            <a:ext cx="12192000" cy="6842102"/>
          </a:xfrm>
        </p:spPr>
      </p:pic>
      <p:pic>
        <p:nvPicPr>
          <p:cNvPr id="2" name="Tijdelijke aanduiding voor inhoud 3" descr="Afbeelding met kleding, persoon, buitenshuis, gebouw&#10;&#10;Automatisch gegenereerde beschrijving">
            <a:extLst>
              <a:ext uri="{FF2B5EF4-FFF2-40B4-BE49-F238E27FC236}">
                <a16:creationId xmlns:a16="http://schemas.microsoft.com/office/drawing/2014/main" id="{82E7101C-FF94-B9CA-E907-0143BA799F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44" y="239597"/>
            <a:ext cx="12192000" cy="6842102"/>
          </a:xfrm>
          <a:prstGeom prst="rect">
            <a:avLst/>
          </a:prstGeom>
        </p:spPr>
      </p:pic>
      <p:pic>
        <p:nvPicPr>
          <p:cNvPr id="3" name="Tijdelijke aanduiding voor inhoud 3" descr="Afbeelding met kleding, persoon, buitenshuis, gebouw&#10;&#10;Automatisch gegenereerde beschrijving">
            <a:extLst>
              <a:ext uri="{FF2B5EF4-FFF2-40B4-BE49-F238E27FC236}">
                <a16:creationId xmlns:a16="http://schemas.microsoft.com/office/drawing/2014/main" id="{A4329B69-AAAD-7354-8333-FB99BE2244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36" y="190829"/>
            <a:ext cx="12192000" cy="6842102"/>
          </a:xfrm>
          <a:prstGeom prst="rect">
            <a:avLst/>
          </a:prstGeom>
        </p:spPr>
      </p:pic>
    </p:spTree>
    <p:extLst>
      <p:ext uri="{BB962C8B-B14F-4D97-AF65-F5344CB8AC3E}">
        <p14:creationId xmlns:p14="http://schemas.microsoft.com/office/powerpoint/2010/main" val="737306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descr="Afbeelding met tekst, schermopname, Website, Onlineadvertenties&#10;&#10;Automatisch gegenereerde beschrijving">
            <a:extLst>
              <a:ext uri="{FF2B5EF4-FFF2-40B4-BE49-F238E27FC236}">
                <a16:creationId xmlns:a16="http://schemas.microsoft.com/office/drawing/2014/main" id="{3E8A8B61-75C7-906F-F0E5-24EEFBA3D1BB}"/>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p:pic>
    </p:spTree>
    <p:extLst>
      <p:ext uri="{BB962C8B-B14F-4D97-AF65-F5344CB8AC3E}">
        <p14:creationId xmlns:p14="http://schemas.microsoft.com/office/powerpoint/2010/main" val="841384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71897-1002-D31C-6389-88B005B61D43}"/>
            </a:ext>
          </a:extLst>
        </p:cNvPr>
        <p:cNvGrpSpPr/>
        <p:nvPr/>
      </p:nvGrpSpPr>
      <p:grpSpPr>
        <a:xfrm>
          <a:off x="0" y="0"/>
          <a:ext cx="0" cy="0"/>
          <a:chOff x="0" y="0"/>
          <a:chExt cx="0" cy="0"/>
        </a:xfrm>
      </p:grpSpPr>
      <p:pic>
        <p:nvPicPr>
          <p:cNvPr id="4" name="Tijdelijke aanduiding voor inhoud 3" descr="Afbeelding met tekst, schermopname, Website, Onlineadvertenties&#10;&#10;Automatisch gegenereerde beschrijving">
            <a:extLst>
              <a:ext uri="{FF2B5EF4-FFF2-40B4-BE49-F238E27FC236}">
                <a16:creationId xmlns:a16="http://schemas.microsoft.com/office/drawing/2014/main" id="{013BFD5C-96CF-4B24-108B-A61AFD9CDB8D}"/>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p:pic>
    </p:spTree>
    <p:extLst>
      <p:ext uri="{BB962C8B-B14F-4D97-AF65-F5344CB8AC3E}">
        <p14:creationId xmlns:p14="http://schemas.microsoft.com/office/powerpoint/2010/main" val="1541715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745A3-DD0C-AB2E-911A-DD7CF4BAE92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D467C4F-4043-CFCC-2901-0B227BB2EFE3}"/>
              </a:ext>
            </a:extLst>
          </p:cNvPr>
          <p:cNvSpPr>
            <a:spLocks noGrp="1"/>
          </p:cNvSpPr>
          <p:nvPr>
            <p:ph type="title"/>
          </p:nvPr>
        </p:nvSpPr>
        <p:spPr/>
        <p:txBody>
          <a:bodyPr/>
          <a:lstStyle/>
          <a:p>
            <a:r>
              <a:rPr lang="nl-NL" dirty="0"/>
              <a:t>Programma 10 april 2025</a:t>
            </a:r>
          </a:p>
        </p:txBody>
      </p:sp>
      <p:sp>
        <p:nvSpPr>
          <p:cNvPr id="3" name="Tijdelijke aanduiding voor inhoud 2">
            <a:extLst>
              <a:ext uri="{FF2B5EF4-FFF2-40B4-BE49-F238E27FC236}">
                <a16:creationId xmlns:a16="http://schemas.microsoft.com/office/drawing/2014/main" id="{43D112AD-286A-9E61-BA5A-45044B187509}"/>
              </a:ext>
            </a:extLst>
          </p:cNvPr>
          <p:cNvSpPr>
            <a:spLocks noGrp="1"/>
          </p:cNvSpPr>
          <p:nvPr>
            <p:ph sz="quarter" idx="10"/>
          </p:nvPr>
        </p:nvSpPr>
        <p:spPr/>
        <p:txBody>
          <a:bodyPr>
            <a:normAutofit/>
          </a:bodyPr>
          <a:lstStyle/>
          <a:p>
            <a:r>
              <a:rPr lang="nl-NL" dirty="0"/>
              <a:t>Welkom en introductie</a:t>
            </a:r>
          </a:p>
          <a:p>
            <a:r>
              <a:rPr lang="nl-NL" dirty="0"/>
              <a:t>Presentatie Gert-Jan de Haas van Sherpa</a:t>
            </a:r>
          </a:p>
          <a:p>
            <a:r>
              <a:rPr lang="nl-NL" dirty="0">
                <a:solidFill>
                  <a:schemeClr val="accent6"/>
                </a:solidFill>
              </a:rPr>
              <a:t>Pauze</a:t>
            </a:r>
          </a:p>
          <a:p>
            <a:r>
              <a:rPr lang="nl-NL" dirty="0">
                <a:solidFill>
                  <a:schemeClr val="accent6"/>
                </a:solidFill>
              </a:rPr>
              <a:t>Werkvorm &amp; gesprek: de toekomsttafel</a:t>
            </a:r>
          </a:p>
          <a:p>
            <a:r>
              <a:rPr lang="nl-NL" dirty="0" err="1">
                <a:solidFill>
                  <a:schemeClr val="accent6"/>
                </a:solidFill>
              </a:rPr>
              <a:t>Pitches</a:t>
            </a:r>
            <a:r>
              <a:rPr lang="nl-NL" dirty="0">
                <a:solidFill>
                  <a:schemeClr val="accent6"/>
                </a:solidFill>
              </a:rPr>
              <a:t> &amp; terugkoppeling</a:t>
            </a:r>
          </a:p>
          <a:p>
            <a:r>
              <a:rPr lang="nl-NL" dirty="0">
                <a:solidFill>
                  <a:schemeClr val="accent6"/>
                </a:solidFill>
              </a:rPr>
              <a:t>Afsluiting</a:t>
            </a:r>
          </a:p>
        </p:txBody>
      </p:sp>
    </p:spTree>
    <p:extLst>
      <p:ext uri="{BB962C8B-B14F-4D97-AF65-F5344CB8AC3E}">
        <p14:creationId xmlns:p14="http://schemas.microsoft.com/office/powerpoint/2010/main" val="3355287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afbeelding 1">
            <a:extLst>
              <a:ext uri="{FF2B5EF4-FFF2-40B4-BE49-F238E27FC236}">
                <a16:creationId xmlns:a16="http://schemas.microsoft.com/office/drawing/2014/main" id="{A4956BAD-8044-32B1-0CB2-6C8FA87AC724}"/>
              </a:ext>
            </a:extLst>
          </p:cNvPr>
          <p:cNvSpPr>
            <a:spLocks noGrp="1"/>
          </p:cNvSpPr>
          <p:nvPr>
            <p:ph type="pic" sz="quarter" idx="10"/>
          </p:nvPr>
        </p:nvSpPr>
        <p:spPr/>
        <p:txBody>
          <a:bodyPr/>
          <a:lstStyle/>
          <a:p>
            <a:endParaRPr lang="nl-NL"/>
          </a:p>
        </p:txBody>
      </p:sp>
      <p:pic>
        <p:nvPicPr>
          <p:cNvPr id="3" name="Tijdelijke aanduiding voor inhoud 5" descr="Afbeelding met tekst, Lettertype, schermopname, wit&#10;&#10;Door AI gegenereerde inhoud is mogelijk onjuist.">
            <a:extLst>
              <a:ext uri="{FF2B5EF4-FFF2-40B4-BE49-F238E27FC236}">
                <a16:creationId xmlns:a16="http://schemas.microsoft.com/office/drawing/2014/main" id="{6F5DC06C-4FD9-3EF6-1BE3-CBD7A9A1355A}"/>
              </a:ext>
            </a:extLst>
          </p:cNvPr>
          <p:cNvPicPr>
            <a:picLocks noChangeAspect="1"/>
          </p:cNvPicPr>
          <p:nvPr/>
        </p:nvPicPr>
        <p:blipFill>
          <a:blip r:embed="rId2">
            <a:extLst>
              <a:ext uri="{28A0092B-C50C-407E-A947-70E740481C1C}">
                <a14:useLocalDpi xmlns:a14="http://schemas.microsoft.com/office/drawing/2010/main" val="0"/>
              </a:ext>
            </a:extLst>
          </a:blip>
          <a:srcRect r="1133"/>
          <a:stretch/>
        </p:blipFill>
        <p:spPr>
          <a:xfrm>
            <a:off x="1676137" y="0"/>
            <a:ext cx="9028383" cy="6858000"/>
          </a:xfrm>
          <a:custGeom>
            <a:avLst/>
            <a:gdLst>
              <a:gd name="connsiteX0" fmla="*/ 0 w 10704518"/>
              <a:gd name="connsiteY0" fmla="*/ 0 h 6858004"/>
              <a:gd name="connsiteX1" fmla="*/ 327031 w 10704518"/>
              <a:gd name="connsiteY1" fmla="*/ 0 h 6858004"/>
              <a:gd name="connsiteX2" fmla="*/ 327031 w 10704518"/>
              <a:gd name="connsiteY2" fmla="*/ 4 h 6858004"/>
              <a:gd name="connsiteX3" fmla="*/ 10704518 w 10704518"/>
              <a:gd name="connsiteY3" fmla="*/ 4 h 6858004"/>
              <a:gd name="connsiteX4" fmla="*/ 10704518 w 10704518"/>
              <a:gd name="connsiteY4" fmla="*/ 6858004 h 6858004"/>
              <a:gd name="connsiteX5" fmla="*/ 327031 w 10704518"/>
              <a:gd name="connsiteY5" fmla="*/ 6858004 h 6858004"/>
              <a:gd name="connsiteX6" fmla="*/ 327031 w 10704518"/>
              <a:gd name="connsiteY6" fmla="*/ 533401 h 685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04518" h="6858004">
                <a:moveTo>
                  <a:pt x="0" y="0"/>
                </a:moveTo>
                <a:lnTo>
                  <a:pt x="327031" y="0"/>
                </a:lnTo>
                <a:lnTo>
                  <a:pt x="327031" y="4"/>
                </a:lnTo>
                <a:lnTo>
                  <a:pt x="10704518" y="4"/>
                </a:lnTo>
                <a:lnTo>
                  <a:pt x="10704518" y="6858004"/>
                </a:lnTo>
                <a:lnTo>
                  <a:pt x="327031" y="6858004"/>
                </a:lnTo>
                <a:lnTo>
                  <a:pt x="327031" y="533401"/>
                </a:lnTo>
                <a:close/>
              </a:path>
            </a:pathLst>
          </a:custGeom>
        </p:spPr>
      </p:pic>
    </p:spTree>
    <p:extLst>
      <p:ext uri="{BB962C8B-B14F-4D97-AF65-F5344CB8AC3E}">
        <p14:creationId xmlns:p14="http://schemas.microsoft.com/office/powerpoint/2010/main" val="1799005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391864C6-BF05-89E8-117B-95FFE3060734}"/>
              </a:ext>
            </a:extLst>
          </p:cNvPr>
          <p:cNvPicPr>
            <a:picLocks noChangeAspect="1"/>
          </p:cNvPicPr>
          <p:nvPr/>
        </p:nvPicPr>
        <p:blipFill>
          <a:blip r:embed="rId2"/>
          <a:srcRect t="9188" r="1" b="8611"/>
          <a:stretch/>
        </p:blipFill>
        <p:spPr>
          <a:xfrm>
            <a:off x="1766887" y="0"/>
            <a:ext cx="5411530" cy="2969294"/>
          </a:xfrm>
          <a:custGeom>
            <a:avLst/>
            <a:gdLst/>
            <a:ahLst/>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p:spPr>
      </p:pic>
      <p:pic>
        <p:nvPicPr>
          <p:cNvPr id="3" name="Afbeelding 2">
            <a:extLst>
              <a:ext uri="{FF2B5EF4-FFF2-40B4-BE49-F238E27FC236}">
                <a16:creationId xmlns:a16="http://schemas.microsoft.com/office/drawing/2014/main" id="{C47B7705-66AF-098B-3EBE-33980AF69231}"/>
              </a:ext>
            </a:extLst>
          </p:cNvPr>
          <p:cNvPicPr>
            <a:picLocks noChangeAspect="1"/>
          </p:cNvPicPr>
          <p:nvPr/>
        </p:nvPicPr>
        <p:blipFill>
          <a:blip r:embed="rId3"/>
          <a:srcRect l="1473" r="-3" b="-3"/>
          <a:stretch/>
        </p:blipFill>
        <p:spPr>
          <a:xfrm>
            <a:off x="5983541" y="0"/>
            <a:ext cx="4927327"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7" name="Afbeelding 6">
            <a:extLst>
              <a:ext uri="{FF2B5EF4-FFF2-40B4-BE49-F238E27FC236}">
                <a16:creationId xmlns:a16="http://schemas.microsoft.com/office/drawing/2014/main" id="{21DF9885-09DE-E223-C308-E082F88BD178}"/>
              </a:ext>
            </a:extLst>
          </p:cNvPr>
          <p:cNvPicPr>
            <a:picLocks noChangeAspect="1"/>
          </p:cNvPicPr>
          <p:nvPr/>
        </p:nvPicPr>
        <p:blipFill>
          <a:blip r:embed="rId4"/>
          <a:srcRect t="37867" r="-2" b="4188"/>
          <a:stretch/>
        </p:blipFill>
        <p:spPr>
          <a:xfrm>
            <a:off x="4903396" y="3887894"/>
            <a:ext cx="6007493"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2052" name="Picture 4" descr="Kingdom Ruigoord – Ruigoord">
            <a:extLst>
              <a:ext uri="{FF2B5EF4-FFF2-40B4-BE49-F238E27FC236}">
                <a16:creationId xmlns:a16="http://schemas.microsoft.com/office/drawing/2014/main" id="{5B25F4C5-582F-4720-0FB7-F0710F9740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17139" b="2"/>
          <a:stretch/>
        </p:blipFill>
        <p:spPr bwMode="auto">
          <a:xfrm>
            <a:off x="1766887" y="3106464"/>
            <a:ext cx="4657145" cy="3751536"/>
          </a:xfrm>
          <a:custGeom>
            <a:avLst/>
            <a:gdLst/>
            <a:ahLst/>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1284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tekst, schermopname, Lettertype&#10;&#10;Door AI gegenereerde inhoud is mogelijk onjuist.">
            <a:extLst>
              <a:ext uri="{FF2B5EF4-FFF2-40B4-BE49-F238E27FC236}">
                <a16:creationId xmlns:a16="http://schemas.microsoft.com/office/drawing/2014/main" id="{BE896104-3608-FE85-9369-6028EC5E207C}"/>
              </a:ext>
            </a:extLst>
          </p:cNvPr>
          <p:cNvPicPr>
            <a:picLocks noChangeAspect="1"/>
          </p:cNvPicPr>
          <p:nvPr/>
        </p:nvPicPr>
        <p:blipFill>
          <a:blip r:embed="rId3">
            <a:extLst>
              <a:ext uri="{28A0092B-C50C-407E-A947-70E740481C1C}">
                <a14:useLocalDpi xmlns:a14="http://schemas.microsoft.com/office/drawing/2010/main" val="0"/>
              </a:ext>
            </a:extLst>
          </a:blip>
          <a:srcRect r="2166"/>
          <a:stretch/>
        </p:blipFill>
        <p:spPr>
          <a:xfrm>
            <a:off x="1831183" y="0"/>
            <a:ext cx="9082453" cy="6858000"/>
          </a:xfrm>
          <a:prstGeom prst="rect">
            <a:avLst/>
          </a:prstGeom>
        </p:spPr>
      </p:pic>
    </p:spTree>
    <p:extLst>
      <p:ext uri="{BB962C8B-B14F-4D97-AF65-F5344CB8AC3E}">
        <p14:creationId xmlns:p14="http://schemas.microsoft.com/office/powerpoint/2010/main" val="18201402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tekst, schermopname, Lettertype, roze&#10;&#10;Door AI gegenereerde inhoud is mogelijk onjuist.">
            <a:extLst>
              <a:ext uri="{FF2B5EF4-FFF2-40B4-BE49-F238E27FC236}">
                <a16:creationId xmlns:a16="http://schemas.microsoft.com/office/drawing/2014/main" id="{EEE078BF-6EC2-4301-494B-F348B318CC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198" y="328930"/>
            <a:ext cx="10527604" cy="2085340"/>
          </a:xfrm>
          <a:prstGeom prst="rect">
            <a:avLst/>
          </a:prstGeom>
        </p:spPr>
      </p:pic>
      <p:pic>
        <p:nvPicPr>
          <p:cNvPr id="11" name="Afbeelding 10" descr="Afbeelding met patroon, Graphics, pixel, ontwerp&#10;&#10;Door AI gegenereerde inhoud is mogelijk onjuist.">
            <a:extLst>
              <a:ext uri="{FF2B5EF4-FFF2-40B4-BE49-F238E27FC236}">
                <a16:creationId xmlns:a16="http://schemas.microsoft.com/office/drawing/2014/main" id="{2CB3E96B-0EE5-A64C-41AC-9132BF6D3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8500" y="2633980"/>
            <a:ext cx="3175000" cy="3175000"/>
          </a:xfrm>
          <a:prstGeom prst="rect">
            <a:avLst/>
          </a:prstGeom>
        </p:spPr>
      </p:pic>
    </p:spTree>
    <p:extLst>
      <p:ext uri="{BB962C8B-B14F-4D97-AF65-F5344CB8AC3E}">
        <p14:creationId xmlns:p14="http://schemas.microsoft.com/office/powerpoint/2010/main" val="1722081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afbeelding 1">
            <a:extLst>
              <a:ext uri="{FF2B5EF4-FFF2-40B4-BE49-F238E27FC236}">
                <a16:creationId xmlns:a16="http://schemas.microsoft.com/office/drawing/2014/main" id="{53F5AC9A-D60C-3244-C942-203B6991EC6C}"/>
              </a:ext>
            </a:extLst>
          </p:cNvPr>
          <p:cNvSpPr>
            <a:spLocks noGrp="1"/>
          </p:cNvSpPr>
          <p:nvPr>
            <p:ph type="pic" sz="quarter" idx="10"/>
          </p:nvPr>
        </p:nvSpPr>
        <p:spPr/>
        <p:txBody>
          <a:bodyPr/>
          <a:lstStyle/>
          <a:p>
            <a:endParaRPr lang="nl-NL"/>
          </a:p>
        </p:txBody>
      </p:sp>
      <p:pic>
        <p:nvPicPr>
          <p:cNvPr id="3" name="Tijdelijke aanduiding voor inhoud 4" descr="Afbeelding met tekst, tekenfilm, schermopname, kleding&#10;&#10;Door AI gegenereerde inhoud is mogelijk onjuist.">
            <a:extLst>
              <a:ext uri="{FF2B5EF4-FFF2-40B4-BE49-F238E27FC236}">
                <a16:creationId xmlns:a16="http://schemas.microsoft.com/office/drawing/2014/main" id="{AA83B84B-B513-EB2C-2E3C-C23A43A655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0200" y="0"/>
            <a:ext cx="9217347" cy="6858000"/>
          </a:xfrm>
          <a:custGeom>
            <a:avLst/>
            <a:gdLst>
              <a:gd name="connsiteX0" fmla="*/ 0 w 10704518"/>
              <a:gd name="connsiteY0" fmla="*/ 0 h 6858004"/>
              <a:gd name="connsiteX1" fmla="*/ 327031 w 10704518"/>
              <a:gd name="connsiteY1" fmla="*/ 0 h 6858004"/>
              <a:gd name="connsiteX2" fmla="*/ 327031 w 10704518"/>
              <a:gd name="connsiteY2" fmla="*/ 4 h 6858004"/>
              <a:gd name="connsiteX3" fmla="*/ 10704518 w 10704518"/>
              <a:gd name="connsiteY3" fmla="*/ 4 h 6858004"/>
              <a:gd name="connsiteX4" fmla="*/ 10704518 w 10704518"/>
              <a:gd name="connsiteY4" fmla="*/ 6858004 h 6858004"/>
              <a:gd name="connsiteX5" fmla="*/ 327031 w 10704518"/>
              <a:gd name="connsiteY5" fmla="*/ 6858004 h 6858004"/>
              <a:gd name="connsiteX6" fmla="*/ 327031 w 10704518"/>
              <a:gd name="connsiteY6" fmla="*/ 533401 h 685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04518" h="6858004">
                <a:moveTo>
                  <a:pt x="0" y="0"/>
                </a:moveTo>
                <a:lnTo>
                  <a:pt x="327031" y="0"/>
                </a:lnTo>
                <a:lnTo>
                  <a:pt x="327031" y="4"/>
                </a:lnTo>
                <a:lnTo>
                  <a:pt x="10704518" y="4"/>
                </a:lnTo>
                <a:lnTo>
                  <a:pt x="10704518" y="6858004"/>
                </a:lnTo>
                <a:lnTo>
                  <a:pt x="327031" y="6858004"/>
                </a:lnTo>
                <a:lnTo>
                  <a:pt x="327031" y="533401"/>
                </a:lnTo>
                <a:close/>
              </a:path>
            </a:pathLst>
          </a:custGeom>
        </p:spPr>
      </p:pic>
    </p:spTree>
    <p:extLst>
      <p:ext uri="{BB962C8B-B14F-4D97-AF65-F5344CB8AC3E}">
        <p14:creationId xmlns:p14="http://schemas.microsoft.com/office/powerpoint/2010/main" val="341604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Een wereld van verschil | 9789085603061 | Simon van der Weele | Boeken | bol">
            <a:extLst>
              <a:ext uri="{FF2B5EF4-FFF2-40B4-BE49-F238E27FC236}">
                <a16:creationId xmlns:a16="http://schemas.microsoft.com/office/drawing/2014/main" id="{467312E0-E125-03AC-042B-F676D5518A7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071858" y="537368"/>
            <a:ext cx="4048284" cy="5783264"/>
          </a:xfrm>
          <a:prstGeom prst="rect">
            <a:avLst/>
          </a:prstGeom>
          <a:solidFill>
            <a:srgbClr val="FFFFFF"/>
          </a:solidFill>
        </p:spPr>
      </p:pic>
    </p:spTree>
    <p:extLst>
      <p:ext uri="{BB962C8B-B14F-4D97-AF65-F5344CB8AC3E}">
        <p14:creationId xmlns:p14="http://schemas.microsoft.com/office/powerpoint/2010/main" val="723960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media 4" descr="Re-creatie Reinaerde / Hout Werk Plaats">
            <a:hlinkClick r:id="" action="ppaction://media"/>
            <a:extLst>
              <a:ext uri="{FF2B5EF4-FFF2-40B4-BE49-F238E27FC236}">
                <a16:creationId xmlns:a16="http://schemas.microsoft.com/office/drawing/2014/main" id="{DCD4A416-3776-C62D-F2D8-87A3733351C2}"/>
              </a:ext>
            </a:extLst>
          </p:cNvPr>
          <p:cNvPicPr>
            <a:picLocks noRot="1" noChangeAspect="1"/>
          </p:cNvPicPr>
          <p:nvPr>
            <a:videoFile r:link="rId1"/>
          </p:nvPr>
        </p:nvPicPr>
        <p:blipFill>
          <a:blip r:embed="rId3"/>
          <a:stretch>
            <a:fillRect/>
          </a:stretch>
        </p:blipFill>
        <p:spPr>
          <a:xfrm>
            <a:off x="175260" y="83782"/>
            <a:ext cx="11841480" cy="6690436"/>
          </a:xfrm>
          <a:prstGeom prst="rect">
            <a:avLst/>
          </a:prstGeom>
        </p:spPr>
      </p:pic>
    </p:spTree>
    <p:extLst>
      <p:ext uri="{BB962C8B-B14F-4D97-AF65-F5344CB8AC3E}">
        <p14:creationId xmlns:p14="http://schemas.microsoft.com/office/powerpoint/2010/main" val="2427915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2E845-1011-652E-F5CF-09BF7AAAA72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0B7753A-91DE-F36F-5BBD-94442095F1E6}"/>
              </a:ext>
            </a:extLst>
          </p:cNvPr>
          <p:cNvSpPr>
            <a:spLocks noGrp="1"/>
          </p:cNvSpPr>
          <p:nvPr>
            <p:ph type="title"/>
          </p:nvPr>
        </p:nvSpPr>
        <p:spPr/>
        <p:txBody>
          <a:bodyPr/>
          <a:lstStyle/>
          <a:p>
            <a:r>
              <a:rPr lang="nl-NL" dirty="0"/>
              <a:t>Programma 10 april 2025</a:t>
            </a:r>
          </a:p>
        </p:txBody>
      </p:sp>
      <p:sp>
        <p:nvSpPr>
          <p:cNvPr id="4" name="Tijdelijke aanduiding voor inhoud 2">
            <a:extLst>
              <a:ext uri="{FF2B5EF4-FFF2-40B4-BE49-F238E27FC236}">
                <a16:creationId xmlns:a16="http://schemas.microsoft.com/office/drawing/2014/main" id="{5EEBD7E8-4C44-7507-D901-D55772E7FAE3}"/>
              </a:ext>
            </a:extLst>
          </p:cNvPr>
          <p:cNvSpPr txBox="1">
            <a:spLocks/>
          </p:cNvSpPr>
          <p:nvPr/>
        </p:nvSpPr>
        <p:spPr>
          <a:xfrm>
            <a:off x="2135187" y="1778128"/>
            <a:ext cx="9361487" cy="4486276"/>
          </a:xfrm>
          <a:prstGeom prst="rect">
            <a:avLst/>
          </a:prstGeom>
          <a:noFill/>
        </p:spPr>
        <p:txBody>
          <a:bodyPr vert="horz" lIns="0" tIns="0" rIns="0" bIns="0" rtlCol="0">
            <a:normAutofit/>
          </a:bodyPr>
          <a:lstStyle>
            <a:lvl1pPr marL="360000" indent="-360000" algn="l" defTabSz="914400" rtl="0" eaLnBrk="1" latinLnBrk="0" hangingPunct="1">
              <a:lnSpc>
                <a:spcPct val="100000"/>
              </a:lnSpc>
              <a:spcBef>
                <a:spcPts val="0"/>
              </a:spcBef>
              <a:buFont typeface="Arial" panose="020B0604020202020204" pitchFamily="34" charset="0"/>
              <a:buChar char="•"/>
              <a:defRPr sz="2800" kern="1200">
                <a:solidFill>
                  <a:schemeClr val="bg1"/>
                </a:solidFill>
                <a:latin typeface="+mn-lt"/>
                <a:ea typeface="+mn-ea"/>
                <a:cs typeface="+mn-cs"/>
              </a:defRPr>
            </a:lvl1pPr>
            <a:lvl2pPr marL="720000" indent="-360000" algn="l" defTabSz="914400" rtl="0" eaLnBrk="1" latinLnBrk="0" hangingPunct="1">
              <a:lnSpc>
                <a:spcPct val="90000"/>
              </a:lnSpc>
              <a:spcBef>
                <a:spcPts val="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Welkom en introductie</a:t>
            </a:r>
          </a:p>
          <a:p>
            <a:r>
              <a:rPr lang="nl-NL" dirty="0"/>
              <a:t>Presentatie Gert-Jan de Haas (Sherpa)</a:t>
            </a:r>
          </a:p>
          <a:p>
            <a:r>
              <a:rPr lang="nl-NL" dirty="0"/>
              <a:t>Pauze</a:t>
            </a:r>
          </a:p>
          <a:p>
            <a:r>
              <a:rPr lang="nl-NL" dirty="0"/>
              <a:t>Werkvorm &amp; gesprek: de toekomsttafel</a:t>
            </a:r>
          </a:p>
          <a:p>
            <a:r>
              <a:rPr lang="nl-NL" dirty="0" err="1"/>
              <a:t>Pitches</a:t>
            </a:r>
            <a:r>
              <a:rPr lang="nl-NL" dirty="0"/>
              <a:t> &amp; terugkoppeling</a:t>
            </a:r>
          </a:p>
          <a:p>
            <a:r>
              <a:rPr lang="nl-NL" dirty="0"/>
              <a:t>Afsluiting</a:t>
            </a:r>
          </a:p>
        </p:txBody>
      </p:sp>
    </p:spTree>
    <p:extLst>
      <p:ext uri="{BB962C8B-B14F-4D97-AF65-F5344CB8AC3E}">
        <p14:creationId xmlns:p14="http://schemas.microsoft.com/office/powerpoint/2010/main" val="2036760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479DD-A334-2592-3164-6A4B02DA101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77A952C-7994-B981-1BE9-C9AAF4063D76}"/>
              </a:ext>
            </a:extLst>
          </p:cNvPr>
          <p:cNvSpPr>
            <a:spLocks noGrp="1"/>
          </p:cNvSpPr>
          <p:nvPr>
            <p:ph type="title"/>
          </p:nvPr>
        </p:nvSpPr>
        <p:spPr/>
        <p:txBody>
          <a:bodyPr/>
          <a:lstStyle/>
          <a:p>
            <a:r>
              <a:rPr lang="nl-NL" dirty="0"/>
              <a:t>Programma 10 april 2025</a:t>
            </a:r>
          </a:p>
        </p:txBody>
      </p:sp>
      <p:sp>
        <p:nvSpPr>
          <p:cNvPr id="3" name="Tijdelijke aanduiding voor inhoud 2">
            <a:extLst>
              <a:ext uri="{FF2B5EF4-FFF2-40B4-BE49-F238E27FC236}">
                <a16:creationId xmlns:a16="http://schemas.microsoft.com/office/drawing/2014/main" id="{C906CE24-7007-079C-1974-F2FFE8DC2BAF}"/>
              </a:ext>
            </a:extLst>
          </p:cNvPr>
          <p:cNvSpPr>
            <a:spLocks noGrp="1"/>
          </p:cNvSpPr>
          <p:nvPr>
            <p:ph sz="quarter" idx="10"/>
          </p:nvPr>
        </p:nvSpPr>
        <p:spPr/>
        <p:txBody>
          <a:bodyPr>
            <a:normAutofit/>
          </a:bodyPr>
          <a:lstStyle/>
          <a:p>
            <a:r>
              <a:rPr lang="nl-NL" dirty="0"/>
              <a:t>Welkom en introductie</a:t>
            </a:r>
          </a:p>
          <a:p>
            <a:r>
              <a:rPr lang="nl-NL" dirty="0"/>
              <a:t>Presentatie Gert-Jan de Haas van Sherpa</a:t>
            </a:r>
          </a:p>
          <a:p>
            <a:r>
              <a:rPr lang="nl-NL" dirty="0"/>
              <a:t>Pauze</a:t>
            </a:r>
          </a:p>
          <a:p>
            <a:r>
              <a:rPr lang="nl-NL" dirty="0">
                <a:solidFill>
                  <a:schemeClr val="accent6"/>
                </a:solidFill>
              </a:rPr>
              <a:t>Werkvorm &amp; gesprek: de toekomsttafel</a:t>
            </a:r>
          </a:p>
          <a:p>
            <a:r>
              <a:rPr lang="nl-NL" dirty="0" err="1">
                <a:solidFill>
                  <a:schemeClr val="accent6"/>
                </a:solidFill>
              </a:rPr>
              <a:t>Pitches</a:t>
            </a:r>
            <a:r>
              <a:rPr lang="nl-NL" dirty="0">
                <a:solidFill>
                  <a:schemeClr val="accent6"/>
                </a:solidFill>
              </a:rPr>
              <a:t> &amp; terugkoppeling</a:t>
            </a:r>
          </a:p>
          <a:p>
            <a:r>
              <a:rPr lang="nl-NL" dirty="0">
                <a:solidFill>
                  <a:schemeClr val="accent6"/>
                </a:solidFill>
              </a:rPr>
              <a:t>Afsluiting</a:t>
            </a:r>
          </a:p>
        </p:txBody>
      </p:sp>
    </p:spTree>
    <p:extLst>
      <p:ext uri="{BB962C8B-B14F-4D97-AF65-F5344CB8AC3E}">
        <p14:creationId xmlns:p14="http://schemas.microsoft.com/office/powerpoint/2010/main" val="1081087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C40D6B-DB9A-A646-DEAB-2473DC17806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7FF4892-3473-F053-BB1E-013B8AFF11A9}"/>
              </a:ext>
            </a:extLst>
          </p:cNvPr>
          <p:cNvSpPr>
            <a:spLocks noGrp="1"/>
          </p:cNvSpPr>
          <p:nvPr>
            <p:ph type="title"/>
          </p:nvPr>
        </p:nvSpPr>
        <p:spPr/>
        <p:txBody>
          <a:bodyPr/>
          <a:lstStyle/>
          <a:p>
            <a:r>
              <a:rPr lang="nl-NL" dirty="0"/>
              <a:t>Programma 10 april 2025</a:t>
            </a:r>
          </a:p>
        </p:txBody>
      </p:sp>
      <p:sp>
        <p:nvSpPr>
          <p:cNvPr id="3" name="Tijdelijke aanduiding voor inhoud 2">
            <a:extLst>
              <a:ext uri="{FF2B5EF4-FFF2-40B4-BE49-F238E27FC236}">
                <a16:creationId xmlns:a16="http://schemas.microsoft.com/office/drawing/2014/main" id="{A863EDAD-3C1B-6A3F-0C84-B67861D43C68}"/>
              </a:ext>
            </a:extLst>
          </p:cNvPr>
          <p:cNvSpPr>
            <a:spLocks noGrp="1"/>
          </p:cNvSpPr>
          <p:nvPr>
            <p:ph sz="quarter" idx="10"/>
          </p:nvPr>
        </p:nvSpPr>
        <p:spPr/>
        <p:txBody>
          <a:bodyPr>
            <a:normAutofit/>
          </a:bodyPr>
          <a:lstStyle/>
          <a:p>
            <a:r>
              <a:rPr lang="nl-NL" dirty="0"/>
              <a:t>Welkom en introductie</a:t>
            </a:r>
          </a:p>
          <a:p>
            <a:r>
              <a:rPr lang="nl-NL" dirty="0"/>
              <a:t>Presentatie Gert-Jan de Haas van Sherpa</a:t>
            </a:r>
          </a:p>
          <a:p>
            <a:r>
              <a:rPr lang="nl-NL" dirty="0"/>
              <a:t>Pauze</a:t>
            </a:r>
          </a:p>
          <a:p>
            <a:r>
              <a:rPr lang="nl-NL" dirty="0"/>
              <a:t>Werkvorm &amp; gesprek: de toekomsttafel</a:t>
            </a:r>
          </a:p>
          <a:p>
            <a:r>
              <a:rPr lang="nl-NL" dirty="0" err="1">
                <a:solidFill>
                  <a:schemeClr val="accent6"/>
                </a:solidFill>
              </a:rPr>
              <a:t>Pitches</a:t>
            </a:r>
            <a:r>
              <a:rPr lang="nl-NL" dirty="0">
                <a:solidFill>
                  <a:schemeClr val="accent6"/>
                </a:solidFill>
              </a:rPr>
              <a:t> &amp; terugkoppeling</a:t>
            </a:r>
          </a:p>
          <a:p>
            <a:r>
              <a:rPr lang="nl-NL" dirty="0">
                <a:solidFill>
                  <a:schemeClr val="accent6"/>
                </a:solidFill>
              </a:rPr>
              <a:t>Afsluiting</a:t>
            </a:r>
          </a:p>
        </p:txBody>
      </p:sp>
    </p:spTree>
    <p:extLst>
      <p:ext uri="{BB962C8B-B14F-4D97-AF65-F5344CB8AC3E}">
        <p14:creationId xmlns:p14="http://schemas.microsoft.com/office/powerpoint/2010/main" val="3622454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F8F8D-66CF-81F5-8121-F4561A7B540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E4E4903-F23D-ADE7-8179-97FB3A23FEA6}"/>
              </a:ext>
            </a:extLst>
          </p:cNvPr>
          <p:cNvSpPr>
            <a:spLocks noGrp="1"/>
          </p:cNvSpPr>
          <p:nvPr>
            <p:ph type="title"/>
          </p:nvPr>
        </p:nvSpPr>
        <p:spPr/>
        <p:txBody>
          <a:bodyPr/>
          <a:lstStyle/>
          <a:p>
            <a:r>
              <a:rPr lang="nl-NL" dirty="0"/>
              <a:t>Werkvorm &amp; gesprek</a:t>
            </a:r>
            <a:br>
              <a:rPr lang="nl-NL" dirty="0"/>
            </a:br>
            <a:r>
              <a:rPr lang="nl-NL" dirty="0"/>
              <a:t>De toekomsttafel</a:t>
            </a:r>
          </a:p>
        </p:txBody>
      </p:sp>
      <p:sp>
        <p:nvSpPr>
          <p:cNvPr id="3" name="Tijdelijke aanduiding voor inhoud 2">
            <a:extLst>
              <a:ext uri="{FF2B5EF4-FFF2-40B4-BE49-F238E27FC236}">
                <a16:creationId xmlns:a16="http://schemas.microsoft.com/office/drawing/2014/main" id="{10A16843-E128-CC37-BF96-20FEC6395D47}"/>
              </a:ext>
            </a:extLst>
          </p:cNvPr>
          <p:cNvSpPr>
            <a:spLocks noGrp="1"/>
          </p:cNvSpPr>
          <p:nvPr>
            <p:ph sz="quarter" idx="10"/>
          </p:nvPr>
        </p:nvSpPr>
        <p:spPr>
          <a:noFill/>
        </p:spPr>
        <p:txBody>
          <a:bodyPr vert="horz" lIns="0" tIns="0" rIns="0" bIns="0" rtlCol="0">
            <a:normAutofit/>
          </a:bodyPr>
          <a:lstStyle/>
          <a:p>
            <a:pPr marL="0" indent="0">
              <a:buNone/>
            </a:pPr>
            <a:endParaRPr lang="nl-NL" b="0" i="0" u="none" strike="noStrike" dirty="0">
              <a:solidFill>
                <a:srgbClr val="000000"/>
              </a:solidFill>
              <a:effectLst/>
            </a:endParaRPr>
          </a:p>
          <a:p>
            <a:pPr marL="0" indent="0">
              <a:buNone/>
            </a:pPr>
            <a:r>
              <a:rPr lang="nl-NL" b="0" i="0" u="none" strike="noStrike" dirty="0">
                <a:solidFill>
                  <a:srgbClr val="000000"/>
                </a:solidFill>
                <a:effectLst/>
              </a:rPr>
              <a:t>Met de urgentie én het wenkend perspectief in gedachten, ga je aan de slag met het beschrijven van toekomstscenario’s voor inclusieve zorg voor mensen met complexe zorgvragen (VG7).</a:t>
            </a:r>
          </a:p>
          <a:p>
            <a:pPr marL="0" indent="0" algn="l">
              <a:buNone/>
            </a:pPr>
            <a:endParaRPr lang="nl-NL" b="0" i="0" u="none" strike="noStrike" dirty="0">
              <a:solidFill>
                <a:srgbClr val="000000"/>
              </a:solidFill>
              <a:effectLst/>
            </a:endParaRPr>
          </a:p>
          <a:p>
            <a:pPr marL="0" indent="0" algn="l">
              <a:buNone/>
            </a:pPr>
            <a:r>
              <a:rPr lang="nl-NL" b="0" i="0" u="none" strike="noStrike" dirty="0">
                <a:solidFill>
                  <a:srgbClr val="000000"/>
                </a:solidFill>
                <a:effectLst/>
              </a:rPr>
              <a:t>Verken nieuwe perspectieven, daag jezelf uit om verder te denken dan het bestaande en werk samen om gezamenlijke ideeën en mogelijkheden voor de toekomst te verbeelden. Je zou bijvoorbeeld een regioplan kunnen maken. </a:t>
            </a:r>
          </a:p>
          <a:p>
            <a:pPr marL="0" indent="0">
              <a:buNone/>
            </a:pPr>
            <a:endParaRPr lang="nl-NL" dirty="0"/>
          </a:p>
        </p:txBody>
      </p:sp>
    </p:spTree>
    <p:extLst>
      <p:ext uri="{BB962C8B-B14F-4D97-AF65-F5344CB8AC3E}">
        <p14:creationId xmlns:p14="http://schemas.microsoft.com/office/powerpoint/2010/main" val="2943858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6B9890-2ECD-07DB-69EC-BE3205028AE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B642D2B-7FF9-67C5-FAED-AE1F45541954}"/>
              </a:ext>
            </a:extLst>
          </p:cNvPr>
          <p:cNvSpPr>
            <a:spLocks noGrp="1"/>
          </p:cNvSpPr>
          <p:nvPr>
            <p:ph type="title"/>
          </p:nvPr>
        </p:nvSpPr>
        <p:spPr/>
        <p:txBody>
          <a:bodyPr/>
          <a:lstStyle/>
          <a:p>
            <a:r>
              <a:rPr lang="nl-NL" dirty="0"/>
              <a:t>Werkvorm &amp; gesprek</a:t>
            </a:r>
            <a:br>
              <a:rPr lang="nl-NL" dirty="0"/>
            </a:br>
            <a:r>
              <a:rPr lang="nl-NL" dirty="0"/>
              <a:t>De toekomsttafel</a:t>
            </a:r>
          </a:p>
        </p:txBody>
      </p:sp>
      <p:sp>
        <p:nvSpPr>
          <p:cNvPr id="3" name="Tijdelijke aanduiding voor inhoud 2">
            <a:extLst>
              <a:ext uri="{FF2B5EF4-FFF2-40B4-BE49-F238E27FC236}">
                <a16:creationId xmlns:a16="http://schemas.microsoft.com/office/drawing/2014/main" id="{CB2E2CCF-A9E9-08EB-224D-D5F3D197B79A}"/>
              </a:ext>
            </a:extLst>
          </p:cNvPr>
          <p:cNvSpPr>
            <a:spLocks noGrp="1"/>
          </p:cNvSpPr>
          <p:nvPr>
            <p:ph sz="quarter" idx="10"/>
          </p:nvPr>
        </p:nvSpPr>
        <p:spPr>
          <a:noFill/>
        </p:spPr>
        <p:txBody>
          <a:bodyPr vert="horz" lIns="0" tIns="0" rIns="0" bIns="0" rtlCol="0">
            <a:normAutofit/>
          </a:bodyPr>
          <a:lstStyle/>
          <a:p>
            <a:pPr marL="0" indent="0">
              <a:buNone/>
            </a:pPr>
            <a:endParaRPr lang="nl-NL" dirty="0"/>
          </a:p>
          <a:p>
            <a:r>
              <a:rPr lang="nl-NL" dirty="0"/>
              <a:t>Wat is het idee? </a:t>
            </a:r>
          </a:p>
          <a:p>
            <a:pPr marL="0" indent="0">
              <a:buNone/>
            </a:pPr>
            <a:r>
              <a:rPr lang="nl-NL" sz="1800" dirty="0">
                <a:latin typeface="Calibri Light" panose="020F0302020204030204" pitchFamily="34" charset="0"/>
                <a:ea typeface="Times New Roman" panose="02020603050405020304" pitchFamily="18" charset="0"/>
              </a:rPr>
              <a:t>	</a:t>
            </a:r>
            <a:r>
              <a:rPr lang="nl-NL" sz="1800" dirty="0">
                <a:effectLst/>
                <a:latin typeface="Calibri Light" panose="020F0302020204030204" pitchFamily="34" charset="0"/>
                <a:ea typeface="Times New Roman" panose="02020603050405020304" pitchFamily="18" charset="0"/>
              </a:rPr>
              <a:t>(Korte, pakkende beschrijving)</a:t>
            </a:r>
          </a:p>
          <a:p>
            <a:pPr marL="0" indent="0">
              <a:buNone/>
            </a:pPr>
            <a:endParaRPr lang="nl-NL" dirty="0"/>
          </a:p>
          <a:p>
            <a:r>
              <a:rPr lang="nl-NL" dirty="0"/>
              <a:t>Welk probleem lost het op? </a:t>
            </a:r>
          </a:p>
          <a:p>
            <a:pPr marL="0" indent="0">
              <a:buNone/>
            </a:pPr>
            <a:r>
              <a:rPr lang="nl-NL" sz="1800" dirty="0"/>
              <a:t>	(Waarom is dit nodig?)</a:t>
            </a:r>
          </a:p>
          <a:p>
            <a:pPr marL="0" indent="0">
              <a:buNone/>
            </a:pPr>
            <a:endParaRPr lang="nl-NL" sz="1800" dirty="0"/>
          </a:p>
          <a:p>
            <a:r>
              <a:rPr lang="nl-NL" dirty="0"/>
              <a:t>Hoe werkt het in de praktijk? </a:t>
            </a:r>
          </a:p>
          <a:p>
            <a:pPr marL="0" indent="0">
              <a:buNone/>
            </a:pPr>
            <a:r>
              <a:rPr lang="nl-NL" sz="1800" dirty="0"/>
              <a:t>	(Wie doet wat? Hoe wordt het gerealiseerd?)</a:t>
            </a:r>
          </a:p>
          <a:p>
            <a:pPr marL="0" indent="0">
              <a:buNone/>
            </a:pPr>
            <a:endParaRPr lang="nl-NL" sz="1800" dirty="0"/>
          </a:p>
          <a:p>
            <a:r>
              <a:rPr lang="nl-NL" dirty="0"/>
              <a:t>Wat is er nodig om dit te laten slagen? </a:t>
            </a:r>
          </a:p>
          <a:p>
            <a:pPr marL="0" indent="0">
              <a:buNone/>
            </a:pPr>
            <a:endParaRPr lang="nl-NL" dirty="0"/>
          </a:p>
        </p:txBody>
      </p:sp>
    </p:spTree>
    <p:extLst>
      <p:ext uri="{BB962C8B-B14F-4D97-AF65-F5344CB8AC3E}">
        <p14:creationId xmlns:p14="http://schemas.microsoft.com/office/powerpoint/2010/main" val="2952725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E2440-66AC-4595-8BFE-94CA09D24F8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BD1CAFC-8E76-C84B-2CDD-F676D825A21B}"/>
              </a:ext>
            </a:extLst>
          </p:cNvPr>
          <p:cNvSpPr>
            <a:spLocks noGrp="1"/>
          </p:cNvSpPr>
          <p:nvPr>
            <p:ph type="title"/>
          </p:nvPr>
        </p:nvSpPr>
        <p:spPr/>
        <p:txBody>
          <a:bodyPr/>
          <a:lstStyle/>
          <a:p>
            <a:r>
              <a:rPr lang="nl-NL" dirty="0"/>
              <a:t>Programma 10 april 2025</a:t>
            </a:r>
          </a:p>
        </p:txBody>
      </p:sp>
      <p:sp>
        <p:nvSpPr>
          <p:cNvPr id="3" name="Tijdelijke aanduiding voor inhoud 2">
            <a:extLst>
              <a:ext uri="{FF2B5EF4-FFF2-40B4-BE49-F238E27FC236}">
                <a16:creationId xmlns:a16="http://schemas.microsoft.com/office/drawing/2014/main" id="{C3DC286E-DFE0-776F-5E25-71AB0A87D3AC}"/>
              </a:ext>
            </a:extLst>
          </p:cNvPr>
          <p:cNvSpPr>
            <a:spLocks noGrp="1"/>
          </p:cNvSpPr>
          <p:nvPr>
            <p:ph sz="quarter" idx="10"/>
          </p:nvPr>
        </p:nvSpPr>
        <p:spPr/>
        <p:txBody>
          <a:bodyPr>
            <a:normAutofit/>
          </a:bodyPr>
          <a:lstStyle/>
          <a:p>
            <a:r>
              <a:rPr lang="nl-NL" dirty="0"/>
              <a:t>Welkom en introductie</a:t>
            </a:r>
          </a:p>
          <a:p>
            <a:r>
              <a:rPr lang="nl-NL" dirty="0"/>
              <a:t>Presentatie Gert-Jan de Haas van Sherpa</a:t>
            </a:r>
          </a:p>
          <a:p>
            <a:r>
              <a:rPr lang="nl-NL" dirty="0"/>
              <a:t>Pauze</a:t>
            </a:r>
          </a:p>
          <a:p>
            <a:r>
              <a:rPr lang="nl-NL" dirty="0"/>
              <a:t>Werkvorm &amp; gesprek: de toekomsttafel</a:t>
            </a:r>
          </a:p>
          <a:p>
            <a:r>
              <a:rPr lang="nl-NL" dirty="0" err="1"/>
              <a:t>Pitches</a:t>
            </a:r>
            <a:r>
              <a:rPr lang="nl-NL" dirty="0"/>
              <a:t> &amp; terugkoppeling</a:t>
            </a:r>
          </a:p>
          <a:p>
            <a:r>
              <a:rPr lang="nl-NL" dirty="0">
                <a:solidFill>
                  <a:schemeClr val="accent6"/>
                </a:solidFill>
              </a:rPr>
              <a:t>Afsluiting</a:t>
            </a:r>
          </a:p>
        </p:txBody>
      </p:sp>
    </p:spTree>
    <p:extLst>
      <p:ext uri="{BB962C8B-B14F-4D97-AF65-F5344CB8AC3E}">
        <p14:creationId xmlns:p14="http://schemas.microsoft.com/office/powerpoint/2010/main" val="853528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B3A5E-13C4-0643-5E50-5D25D2DC1CF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D1A995D-5C8B-237A-C5F4-AD26848DBD10}"/>
              </a:ext>
            </a:extLst>
          </p:cNvPr>
          <p:cNvSpPr>
            <a:spLocks noGrp="1"/>
          </p:cNvSpPr>
          <p:nvPr>
            <p:ph type="title"/>
          </p:nvPr>
        </p:nvSpPr>
        <p:spPr/>
        <p:txBody>
          <a:bodyPr/>
          <a:lstStyle/>
          <a:p>
            <a:r>
              <a:rPr lang="nl-NL" dirty="0"/>
              <a:t>Programma 10 april 2025</a:t>
            </a:r>
          </a:p>
        </p:txBody>
      </p:sp>
      <p:sp>
        <p:nvSpPr>
          <p:cNvPr id="3" name="Tijdelijke aanduiding voor inhoud 2">
            <a:extLst>
              <a:ext uri="{FF2B5EF4-FFF2-40B4-BE49-F238E27FC236}">
                <a16:creationId xmlns:a16="http://schemas.microsoft.com/office/drawing/2014/main" id="{FC2F6264-4FEF-EEF3-66D9-A4C359F9461E}"/>
              </a:ext>
            </a:extLst>
          </p:cNvPr>
          <p:cNvSpPr>
            <a:spLocks noGrp="1"/>
          </p:cNvSpPr>
          <p:nvPr>
            <p:ph sz="quarter" idx="10"/>
          </p:nvPr>
        </p:nvSpPr>
        <p:spPr/>
        <p:txBody>
          <a:bodyPr>
            <a:normAutofit/>
          </a:bodyPr>
          <a:lstStyle/>
          <a:p>
            <a:r>
              <a:rPr lang="nl-NL" dirty="0"/>
              <a:t>Welkom en introductie</a:t>
            </a:r>
          </a:p>
          <a:p>
            <a:r>
              <a:rPr lang="nl-NL" dirty="0"/>
              <a:t>Presentatie Gert-Jan de Haas van Sherpa</a:t>
            </a:r>
          </a:p>
          <a:p>
            <a:r>
              <a:rPr lang="nl-NL" dirty="0"/>
              <a:t>Pauze</a:t>
            </a:r>
          </a:p>
          <a:p>
            <a:r>
              <a:rPr lang="nl-NL" dirty="0"/>
              <a:t>Werkvorm &amp; gesprek: de toekomsttafel</a:t>
            </a:r>
          </a:p>
          <a:p>
            <a:r>
              <a:rPr lang="nl-NL" dirty="0" err="1"/>
              <a:t>Pitches</a:t>
            </a:r>
            <a:r>
              <a:rPr lang="nl-NL" dirty="0"/>
              <a:t> &amp; terugkoppeling</a:t>
            </a:r>
          </a:p>
          <a:p>
            <a:r>
              <a:rPr lang="nl-NL" dirty="0"/>
              <a:t>Afsluiting</a:t>
            </a:r>
          </a:p>
        </p:txBody>
      </p:sp>
    </p:spTree>
    <p:extLst>
      <p:ext uri="{BB962C8B-B14F-4D97-AF65-F5344CB8AC3E}">
        <p14:creationId xmlns:p14="http://schemas.microsoft.com/office/powerpoint/2010/main" val="967917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patroon, pixel, ontwerp&#10;&#10;Door AI gegenereerde inhoud is mogelijk onjuist.">
            <a:extLst>
              <a:ext uri="{FF2B5EF4-FFF2-40B4-BE49-F238E27FC236}">
                <a16:creationId xmlns:a16="http://schemas.microsoft.com/office/drawing/2014/main" id="{A0C3BEE4-02D9-C059-87BD-19C70C1EDE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4580" y="1732280"/>
            <a:ext cx="4942840" cy="4942840"/>
          </a:xfrm>
          <a:prstGeom prst="rect">
            <a:avLst/>
          </a:prstGeom>
        </p:spPr>
      </p:pic>
      <p:pic>
        <p:nvPicPr>
          <p:cNvPr id="8" name="Afbeelding 7" descr="Afbeelding met tekst, Lettertype, wit, schermopname&#10;&#10;Door AI gegenereerde inhoud is mogelijk onjuist.">
            <a:extLst>
              <a:ext uri="{FF2B5EF4-FFF2-40B4-BE49-F238E27FC236}">
                <a16:creationId xmlns:a16="http://schemas.microsoft.com/office/drawing/2014/main" id="{2569BFAE-91CD-61FC-851A-E9F251FAC6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2855" y="655320"/>
            <a:ext cx="9686290" cy="1336040"/>
          </a:xfrm>
          <a:prstGeom prst="rect">
            <a:avLst/>
          </a:prstGeom>
        </p:spPr>
      </p:pic>
    </p:spTree>
    <p:extLst>
      <p:ext uri="{BB962C8B-B14F-4D97-AF65-F5344CB8AC3E}">
        <p14:creationId xmlns:p14="http://schemas.microsoft.com/office/powerpoint/2010/main" val="1643567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466C0-DA28-3D01-77E5-83F9314A5A98}"/>
            </a:ext>
          </a:extLst>
        </p:cNvPr>
        <p:cNvGrpSpPr/>
        <p:nvPr/>
      </p:nvGrpSpPr>
      <p:grpSpPr>
        <a:xfrm>
          <a:off x="0" y="0"/>
          <a:ext cx="0" cy="0"/>
          <a:chOff x="0" y="0"/>
          <a:chExt cx="0" cy="0"/>
        </a:xfrm>
      </p:grpSpPr>
      <p:pic>
        <p:nvPicPr>
          <p:cNvPr id="4" name="Tijdelijke aanduiding voor inhoud 3" descr="Afbeelding met tekst, schermopname, Website, Onlineadvertenties&#10;&#10;Automatisch gegenereerde beschrijving">
            <a:extLst>
              <a:ext uri="{FF2B5EF4-FFF2-40B4-BE49-F238E27FC236}">
                <a16:creationId xmlns:a16="http://schemas.microsoft.com/office/drawing/2014/main" id="{0A023C37-EA95-ADAF-30C7-525836331122}"/>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p:pic>
    </p:spTree>
    <p:extLst>
      <p:ext uri="{BB962C8B-B14F-4D97-AF65-F5344CB8AC3E}">
        <p14:creationId xmlns:p14="http://schemas.microsoft.com/office/powerpoint/2010/main" val="3070919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DE243E-CA38-D41E-DCF6-44E08FDB6BFA}"/>
              </a:ext>
            </a:extLst>
          </p:cNvPr>
          <p:cNvSpPr>
            <a:spLocks noGrp="1"/>
          </p:cNvSpPr>
          <p:nvPr>
            <p:ph type="title"/>
          </p:nvPr>
        </p:nvSpPr>
        <p:spPr/>
        <p:txBody>
          <a:bodyPr/>
          <a:lstStyle/>
          <a:p>
            <a:r>
              <a:rPr lang="nl-NL" dirty="0"/>
              <a:t>4 september Themabijeenkomst</a:t>
            </a:r>
            <a:br>
              <a:rPr lang="nl-NL" dirty="0"/>
            </a:br>
            <a:r>
              <a:rPr lang="nl-NL" dirty="0"/>
              <a:t>De rol van de zorg of welzijnsprofessional</a:t>
            </a:r>
          </a:p>
        </p:txBody>
      </p:sp>
      <p:sp>
        <p:nvSpPr>
          <p:cNvPr id="3" name="Tijdelijke aanduiding voor inhoud 2">
            <a:extLst>
              <a:ext uri="{FF2B5EF4-FFF2-40B4-BE49-F238E27FC236}">
                <a16:creationId xmlns:a16="http://schemas.microsoft.com/office/drawing/2014/main" id="{9ECA3CAB-7D6C-19EF-F14D-98620B026FA3}"/>
              </a:ext>
            </a:extLst>
          </p:cNvPr>
          <p:cNvSpPr>
            <a:spLocks noGrp="1"/>
          </p:cNvSpPr>
          <p:nvPr>
            <p:ph sz="quarter" idx="10"/>
          </p:nvPr>
        </p:nvSpPr>
        <p:spPr/>
        <p:txBody>
          <a:bodyPr>
            <a:normAutofit/>
          </a:bodyPr>
          <a:lstStyle/>
          <a:p>
            <a:pPr marL="0" indent="0">
              <a:buNone/>
            </a:pPr>
            <a:endParaRPr lang="nl-NL" dirty="0"/>
          </a:p>
          <a:p>
            <a:r>
              <a:rPr lang="nl-NL" dirty="0"/>
              <a:t>We bekijken verschillende voorbeelden en zoeken met elkaar naar concrete handvatten om aan de slag te gaan. </a:t>
            </a:r>
          </a:p>
          <a:p>
            <a:pPr marL="0" indent="0">
              <a:buNone/>
            </a:pPr>
            <a:endParaRPr lang="nl-NL" dirty="0"/>
          </a:p>
          <a:p>
            <a:r>
              <a:rPr lang="nl-NL" dirty="0"/>
              <a:t>Wat zijn de eerste stappen? Wie betrek je hierbij?</a:t>
            </a:r>
          </a:p>
          <a:p>
            <a:r>
              <a:rPr lang="nl-NL" dirty="0"/>
              <a:t>Welke rol heeft de cliënt? </a:t>
            </a:r>
          </a:p>
          <a:p>
            <a:r>
              <a:rPr lang="nl-NL" dirty="0"/>
              <a:t>Welke rol hebben zorg- en welzijnsprofessionals? </a:t>
            </a:r>
          </a:p>
          <a:p>
            <a:r>
              <a:rPr lang="nl-NL" dirty="0"/>
              <a:t>Kan dat wel?</a:t>
            </a:r>
          </a:p>
        </p:txBody>
      </p:sp>
    </p:spTree>
    <p:extLst>
      <p:ext uri="{BB962C8B-B14F-4D97-AF65-F5344CB8AC3E}">
        <p14:creationId xmlns:p14="http://schemas.microsoft.com/office/powerpoint/2010/main" val="575436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a:extLst>
              <a:ext uri="{FF2B5EF4-FFF2-40B4-BE49-F238E27FC236}">
                <a16:creationId xmlns:a16="http://schemas.microsoft.com/office/drawing/2014/main" id="{F4D56BFF-5AAC-B297-A53C-5FB6716857F0}"/>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solidFill>
            <a:schemeClr val="bg1"/>
          </a:solidFill>
        </p:spPr>
      </p:pic>
    </p:spTree>
    <p:extLst>
      <p:ext uri="{BB962C8B-B14F-4D97-AF65-F5344CB8AC3E}">
        <p14:creationId xmlns:p14="http://schemas.microsoft.com/office/powerpoint/2010/main" val="252703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DADAF-AEAA-8CFB-A80C-DA8365B5770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52F64DB-F7BA-7082-CDAF-94A2001B2B58}"/>
              </a:ext>
            </a:extLst>
          </p:cNvPr>
          <p:cNvSpPr>
            <a:spLocks noGrp="1"/>
          </p:cNvSpPr>
          <p:nvPr>
            <p:ph type="title"/>
          </p:nvPr>
        </p:nvSpPr>
        <p:spPr/>
        <p:txBody>
          <a:bodyPr/>
          <a:lstStyle/>
          <a:p>
            <a:r>
              <a:rPr lang="nl-NL" dirty="0"/>
              <a:t>Programma 10 april 2025</a:t>
            </a:r>
          </a:p>
        </p:txBody>
      </p:sp>
      <p:sp>
        <p:nvSpPr>
          <p:cNvPr id="4" name="Tijdelijke aanduiding voor inhoud 2">
            <a:extLst>
              <a:ext uri="{FF2B5EF4-FFF2-40B4-BE49-F238E27FC236}">
                <a16:creationId xmlns:a16="http://schemas.microsoft.com/office/drawing/2014/main" id="{F9D730C8-4D46-1A28-48B1-7E5DA9ABE7D9}"/>
              </a:ext>
            </a:extLst>
          </p:cNvPr>
          <p:cNvSpPr txBox="1">
            <a:spLocks/>
          </p:cNvSpPr>
          <p:nvPr/>
        </p:nvSpPr>
        <p:spPr>
          <a:xfrm>
            <a:off x="2135187" y="1778128"/>
            <a:ext cx="9361487" cy="4486276"/>
          </a:xfrm>
          <a:prstGeom prst="rect">
            <a:avLst/>
          </a:prstGeom>
          <a:noFill/>
        </p:spPr>
        <p:txBody>
          <a:bodyPr vert="horz" lIns="0" tIns="0" rIns="0" bIns="0" rtlCol="0">
            <a:normAutofit/>
          </a:bodyPr>
          <a:lstStyle>
            <a:lvl1pPr marL="360000" indent="-360000" algn="l" defTabSz="914400" rtl="0" eaLnBrk="1" latinLnBrk="0" hangingPunct="1">
              <a:lnSpc>
                <a:spcPct val="100000"/>
              </a:lnSpc>
              <a:spcBef>
                <a:spcPts val="0"/>
              </a:spcBef>
              <a:buFont typeface="Arial" panose="020B0604020202020204" pitchFamily="34" charset="0"/>
              <a:buChar char="•"/>
              <a:defRPr sz="2800" kern="1200">
                <a:solidFill>
                  <a:schemeClr val="bg1"/>
                </a:solidFill>
                <a:latin typeface="+mn-lt"/>
                <a:ea typeface="+mn-ea"/>
                <a:cs typeface="+mn-cs"/>
              </a:defRPr>
            </a:lvl1pPr>
            <a:lvl2pPr marL="720000" indent="-360000" algn="l" defTabSz="914400" rtl="0" eaLnBrk="1" latinLnBrk="0" hangingPunct="1">
              <a:lnSpc>
                <a:spcPct val="90000"/>
              </a:lnSpc>
              <a:spcBef>
                <a:spcPts val="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Welkom en introductie</a:t>
            </a:r>
          </a:p>
          <a:p>
            <a:r>
              <a:rPr lang="nl-NL" dirty="0">
                <a:solidFill>
                  <a:schemeClr val="accent6"/>
                </a:solidFill>
              </a:rPr>
              <a:t>Presentatie Gert-Jan de Haas (Sherpa)</a:t>
            </a:r>
          </a:p>
          <a:p>
            <a:r>
              <a:rPr lang="nl-NL" dirty="0">
                <a:solidFill>
                  <a:schemeClr val="accent6"/>
                </a:solidFill>
              </a:rPr>
              <a:t>Pauze</a:t>
            </a:r>
          </a:p>
          <a:p>
            <a:r>
              <a:rPr lang="nl-NL" dirty="0">
                <a:solidFill>
                  <a:schemeClr val="accent6"/>
                </a:solidFill>
              </a:rPr>
              <a:t>Werkvorm &amp; gesprek: de toekomsttafel</a:t>
            </a:r>
          </a:p>
          <a:p>
            <a:r>
              <a:rPr lang="nl-NL" dirty="0" err="1">
                <a:solidFill>
                  <a:schemeClr val="accent6"/>
                </a:solidFill>
              </a:rPr>
              <a:t>Pitches</a:t>
            </a:r>
            <a:r>
              <a:rPr lang="nl-NL" dirty="0">
                <a:solidFill>
                  <a:schemeClr val="accent6"/>
                </a:solidFill>
              </a:rPr>
              <a:t> &amp; terugkoppeling</a:t>
            </a:r>
          </a:p>
          <a:p>
            <a:r>
              <a:rPr lang="nl-NL" dirty="0">
                <a:solidFill>
                  <a:schemeClr val="accent6"/>
                </a:solidFill>
              </a:rPr>
              <a:t>Afsluiting</a:t>
            </a:r>
          </a:p>
        </p:txBody>
      </p:sp>
    </p:spTree>
    <p:extLst>
      <p:ext uri="{BB962C8B-B14F-4D97-AF65-F5344CB8AC3E}">
        <p14:creationId xmlns:p14="http://schemas.microsoft.com/office/powerpoint/2010/main" val="3809706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descr="Afbeelding met tekst, schermopname, ontwerp&#10;&#10;Automatisch gegenereerde beschrijving">
            <a:extLst>
              <a:ext uri="{FF2B5EF4-FFF2-40B4-BE49-F238E27FC236}">
                <a16:creationId xmlns:a16="http://schemas.microsoft.com/office/drawing/2014/main" id="{854CE386-BC04-5D8A-E968-55542675FB6B}"/>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p:pic>
    </p:spTree>
    <p:extLst>
      <p:ext uri="{BB962C8B-B14F-4D97-AF65-F5344CB8AC3E}">
        <p14:creationId xmlns:p14="http://schemas.microsoft.com/office/powerpoint/2010/main" val="3250701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descr="Afbeelding met tekst, schermopname, ontwerp&#10;&#10;Automatisch gegenereerde beschrijving">
            <a:extLst>
              <a:ext uri="{FF2B5EF4-FFF2-40B4-BE49-F238E27FC236}">
                <a16:creationId xmlns:a16="http://schemas.microsoft.com/office/drawing/2014/main" id="{7F40AA5B-DB39-BF3B-624C-38992049C37F}"/>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p:pic>
    </p:spTree>
    <p:extLst>
      <p:ext uri="{BB962C8B-B14F-4D97-AF65-F5344CB8AC3E}">
        <p14:creationId xmlns:p14="http://schemas.microsoft.com/office/powerpoint/2010/main" val="732632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descr="Afbeelding met tekst, schermopname, ontwerp&#10;&#10;Automatisch gegenereerde beschrijving">
            <a:extLst>
              <a:ext uri="{FF2B5EF4-FFF2-40B4-BE49-F238E27FC236}">
                <a16:creationId xmlns:a16="http://schemas.microsoft.com/office/drawing/2014/main" id="{1EA188A2-A95C-DB62-902A-5C0E11F31AFA}"/>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p:pic>
    </p:spTree>
    <p:extLst>
      <p:ext uri="{BB962C8B-B14F-4D97-AF65-F5344CB8AC3E}">
        <p14:creationId xmlns:p14="http://schemas.microsoft.com/office/powerpoint/2010/main" val="3535671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descr="Afbeelding met tekst, schermopname, Onlineadvertenties, ontwerp&#10;&#10;Automatisch gegenereerde beschrijving">
            <a:extLst>
              <a:ext uri="{FF2B5EF4-FFF2-40B4-BE49-F238E27FC236}">
                <a16:creationId xmlns:a16="http://schemas.microsoft.com/office/drawing/2014/main" id="{2329303E-B3BE-2E2F-C694-D22D95171F1D}"/>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p:pic>
    </p:spTree>
    <p:extLst>
      <p:ext uri="{BB962C8B-B14F-4D97-AF65-F5344CB8AC3E}">
        <p14:creationId xmlns:p14="http://schemas.microsoft.com/office/powerpoint/2010/main" val="2749493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descr="Afbeelding met tekst, schermopname, Onlineadvertenties, Website&#10;&#10;Automatisch gegenereerde beschrijving">
            <a:extLst>
              <a:ext uri="{FF2B5EF4-FFF2-40B4-BE49-F238E27FC236}">
                <a16:creationId xmlns:a16="http://schemas.microsoft.com/office/drawing/2014/main" id="{12EA2105-5905-9A91-64B3-ED38E6098143}"/>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p:pic>
    </p:spTree>
    <p:extLst>
      <p:ext uri="{BB962C8B-B14F-4D97-AF65-F5344CB8AC3E}">
        <p14:creationId xmlns:p14="http://schemas.microsoft.com/office/powerpoint/2010/main" val="1003059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descr="Afbeelding met tekst, schermopname, Onlineadvertenties, Website&#10;&#10;Automatisch gegenereerde beschrijving">
            <a:extLst>
              <a:ext uri="{FF2B5EF4-FFF2-40B4-BE49-F238E27FC236}">
                <a16:creationId xmlns:a16="http://schemas.microsoft.com/office/drawing/2014/main" id="{36280D0B-D687-1303-05E8-4F1898BE1CDA}"/>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p:pic>
    </p:spTree>
    <p:extLst>
      <p:ext uri="{BB962C8B-B14F-4D97-AF65-F5344CB8AC3E}">
        <p14:creationId xmlns:p14="http://schemas.microsoft.com/office/powerpoint/2010/main" val="851730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WeYond">
  <a:themeElements>
    <a:clrScheme name="WeYond">
      <a:dk1>
        <a:sysClr val="windowText" lastClr="000000"/>
      </a:dk1>
      <a:lt1>
        <a:sysClr val="window" lastClr="FFFFFF"/>
      </a:lt1>
      <a:dk2>
        <a:srgbClr val="44546A"/>
      </a:dk2>
      <a:lt2>
        <a:srgbClr val="E7E6E6"/>
      </a:lt2>
      <a:accent1>
        <a:srgbClr val="FBBE5E"/>
      </a:accent1>
      <a:accent2>
        <a:srgbClr val="F28A48"/>
      </a:accent2>
      <a:accent3>
        <a:srgbClr val="ED694B"/>
      </a:accent3>
      <a:accent4>
        <a:srgbClr val="C04646"/>
      </a:accent4>
      <a:accent5>
        <a:srgbClr val="196675"/>
      </a:accent5>
      <a:accent6>
        <a:srgbClr val="18A7B5"/>
      </a:accent6>
      <a:hlink>
        <a:srgbClr val="0563C1"/>
      </a:hlink>
      <a:folHlink>
        <a:srgbClr val="954F72"/>
      </a:folHlink>
    </a:clrScheme>
    <a:fontScheme name="WeYond">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2" id="{CCA743F6-3BC6-944C-B95D-D4DB1F9E40F6}" vid="{FCA5028E-82EC-B74D-8B27-38A01608A2B7}"/>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2496edb-d0df-45ed-9889-8c67a7a4a13c">
      <Terms xmlns="http://schemas.microsoft.com/office/infopath/2007/PartnerControls"/>
    </lcf76f155ced4ddcb4097134ff3c332f>
    <TaxCatchAll xmlns="f8d1bc70-f1af-41fb-878c-715097b4638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71FB771C50E3347ADA7A420EA9B1C3E" ma:contentTypeVersion="21" ma:contentTypeDescription="Een nieuw document maken." ma:contentTypeScope="" ma:versionID="eb72592ae24f9183469c9f58cfdf6667">
  <xsd:schema xmlns:xsd="http://www.w3.org/2001/XMLSchema" xmlns:xs="http://www.w3.org/2001/XMLSchema" xmlns:p="http://schemas.microsoft.com/office/2006/metadata/properties" xmlns:ns2="b2496edb-d0df-45ed-9889-8c67a7a4a13c" xmlns:ns3="f8d1bc70-f1af-41fb-878c-715097b46388" targetNamespace="http://schemas.microsoft.com/office/2006/metadata/properties" ma:root="true" ma:fieldsID="140a11df89097ea0acbb012b975a4226" ns2:_="" ns3:_="">
    <xsd:import namespace="b2496edb-d0df-45ed-9889-8c67a7a4a13c"/>
    <xsd:import namespace="f8d1bc70-f1af-41fb-878c-715097b4638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496edb-d0df-45ed-9889-8c67a7a4a13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Afbeeldingtags" ma:readOnly="false" ma:fieldId="{5cf76f15-5ced-4ddc-b409-7134ff3c332f}" ma:taxonomyMulti="true" ma:sspId="ef6b0b31-24c9-4062-91fd-a8b7259226d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8d1bc70-f1af-41fb-878c-715097b46388" elementFormDefault="qualified">
    <xsd:import namespace="http://schemas.microsoft.com/office/2006/documentManagement/types"/>
    <xsd:import namespace="http://schemas.microsoft.com/office/infopath/2007/PartnerControls"/>
    <xsd:element name="SharedWithUsers" ma:index="1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Gedeeld met details" ma:internalName="SharedWithDetails" ma:readOnly="true">
      <xsd:simpleType>
        <xsd:restriction base="dms:Note">
          <xsd:maxLength value="255"/>
        </xsd:restriction>
      </xsd:simpleType>
    </xsd:element>
    <xsd:element name="TaxCatchAll" ma:index="21" nillable="true" ma:displayName="Taxonomy Catch All Column" ma:hidden="true" ma:list="{882a19b7-49f1-4af2-b2d6-63ce72b5cb31}" ma:internalName="TaxCatchAll" ma:showField="CatchAllData" ma:web="f8d1bc70-f1af-41fb-878c-715097b4638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8108857-5505-4894-A297-85336C326714}">
  <ds:schemaRefs>
    <ds:schemaRef ds:uri="http://purl.org/dc/elements/1.1/"/>
    <ds:schemaRef ds:uri="http://purl.org/dc/dcmitype/"/>
    <ds:schemaRef ds:uri="http://schemas.microsoft.com/office/2006/documentManagement/types"/>
    <ds:schemaRef ds:uri="http://purl.org/dc/terms/"/>
    <ds:schemaRef ds:uri="http://schemas.microsoft.com/office/infopath/2007/PartnerControls"/>
    <ds:schemaRef ds:uri="http://schemas.microsoft.com/office/2006/metadata/properties"/>
    <ds:schemaRef ds:uri="http://schemas.openxmlformats.org/package/2006/metadata/core-properties"/>
    <ds:schemaRef ds:uri="f8d1bc70-f1af-41fb-878c-715097b46388"/>
    <ds:schemaRef ds:uri="b2496edb-d0df-45ed-9889-8c67a7a4a13c"/>
    <ds:schemaRef ds:uri="http://www.w3.org/XML/1998/namespace"/>
  </ds:schemaRefs>
</ds:datastoreItem>
</file>

<file path=customXml/itemProps2.xml><?xml version="1.0" encoding="utf-8"?>
<ds:datastoreItem xmlns:ds="http://schemas.openxmlformats.org/officeDocument/2006/customXml" ds:itemID="{EAB9EA8A-EFF9-494C-8328-43EA9E6A4F55}">
  <ds:schemaRefs>
    <ds:schemaRef ds:uri="http://schemas.microsoft.com/sharepoint/v3/contenttype/forms"/>
  </ds:schemaRefs>
</ds:datastoreItem>
</file>

<file path=customXml/itemProps3.xml><?xml version="1.0" encoding="utf-8"?>
<ds:datastoreItem xmlns:ds="http://schemas.openxmlformats.org/officeDocument/2006/customXml" ds:itemID="{98747220-C99F-4C30-9FF4-9781429AFD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496edb-d0df-45ed-9889-8c67a7a4a13c"/>
    <ds:schemaRef ds:uri="f8d1bc70-f1af-41fb-878c-715097b4638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WeYond</Template>
  <TotalTime>266</TotalTime>
  <Words>372</Words>
  <Application>Microsoft Macintosh PowerPoint</Application>
  <PresentationFormat>Breedbeeld</PresentationFormat>
  <Paragraphs>81</Paragraphs>
  <Slides>29</Slides>
  <Notes>3</Notes>
  <HiddenSlides>0</HiddenSlides>
  <MMClips>1</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29</vt:i4>
      </vt:variant>
    </vt:vector>
  </HeadingPairs>
  <TitlesOfParts>
    <vt:vector size="33" baseType="lpstr">
      <vt:lpstr>Aptos</vt:lpstr>
      <vt:lpstr>Arial</vt:lpstr>
      <vt:lpstr>Calibri Light</vt:lpstr>
      <vt:lpstr>WeYond</vt:lpstr>
      <vt:lpstr>PowerPoint-presentatie</vt:lpstr>
      <vt:lpstr>Programma 10 april 2025</vt:lpstr>
      <vt:lpstr>Programma 10 april 2025</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Programma 10 april 2025</vt:lpstr>
      <vt:lpstr>PowerPoint-presentatie</vt:lpstr>
      <vt:lpstr>PowerPoint-presentatie</vt:lpstr>
      <vt:lpstr>PowerPoint-presentatie</vt:lpstr>
      <vt:lpstr>PowerPoint-presentatie</vt:lpstr>
      <vt:lpstr>PowerPoint-presentatie</vt:lpstr>
      <vt:lpstr>PowerPoint-presentatie</vt:lpstr>
      <vt:lpstr>PowerPoint-presentatie</vt:lpstr>
      <vt:lpstr>Programma 10 april 2025</vt:lpstr>
      <vt:lpstr>Programma 10 april 2025</vt:lpstr>
      <vt:lpstr>Werkvorm &amp; gesprek De toekomsttafel</vt:lpstr>
      <vt:lpstr>Werkvorm &amp; gesprek De toekomsttafel</vt:lpstr>
      <vt:lpstr>Programma 10 april 2025</vt:lpstr>
      <vt:lpstr>Programma 10 april 2025</vt:lpstr>
      <vt:lpstr>PowerPoint-presentatie</vt:lpstr>
      <vt:lpstr>PowerPoint-presentatie</vt:lpstr>
      <vt:lpstr>4 september Themabijeenkomst De rol van de zorg of welzijnsprofessional</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Peter Sieben | Weyond</dc:creator>
  <cp:lastModifiedBy>Esmee  Priem | Weyond</cp:lastModifiedBy>
  <cp:revision>12</cp:revision>
  <dcterms:created xsi:type="dcterms:W3CDTF">2024-10-16T13:03:16Z</dcterms:created>
  <dcterms:modified xsi:type="dcterms:W3CDTF">2025-04-10T10:59:46Z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0x010100571FB771C50E3347ADA7A420EA9B1C3E</vt:lpwstr>
  </property>
  <property fmtid="{D5CDD505-2E9C-101B-9397-08002B2CF9AE}" pid="3" name="MediaServiceImageTags">
    <vt:lpwstr/>
  </property>
</Properties>
</file>